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4" r:id="rId2"/>
  </p:sldMasterIdLst>
  <p:notesMasterIdLst>
    <p:notesMasterId r:id="rId31"/>
  </p:notesMasterIdLst>
  <p:sldIdLst>
    <p:sldId id="256" r:id="rId3"/>
    <p:sldId id="281" r:id="rId4"/>
    <p:sldId id="311" r:id="rId5"/>
    <p:sldId id="291" r:id="rId6"/>
    <p:sldId id="302" r:id="rId7"/>
    <p:sldId id="290" r:id="rId8"/>
    <p:sldId id="258" r:id="rId9"/>
    <p:sldId id="271" r:id="rId10"/>
    <p:sldId id="272" r:id="rId11"/>
    <p:sldId id="303" r:id="rId12"/>
    <p:sldId id="289" r:id="rId13"/>
    <p:sldId id="269" r:id="rId14"/>
    <p:sldId id="301" r:id="rId15"/>
    <p:sldId id="261" r:id="rId16"/>
    <p:sldId id="294" r:id="rId17"/>
    <p:sldId id="287" r:id="rId18"/>
    <p:sldId id="277" r:id="rId19"/>
    <p:sldId id="264" r:id="rId20"/>
    <p:sldId id="266" r:id="rId21"/>
    <p:sldId id="306" r:id="rId22"/>
    <p:sldId id="278" r:id="rId23"/>
    <p:sldId id="310" r:id="rId24"/>
    <p:sldId id="296" r:id="rId25"/>
    <p:sldId id="265" r:id="rId26"/>
    <p:sldId id="309" r:id="rId27"/>
    <p:sldId id="279" r:id="rId28"/>
    <p:sldId id="295" r:id="rId29"/>
    <p:sldId id="257" r:id="rId30"/>
  </p:sldIdLst>
  <p:sldSz cx="16257588" cy="13003213"/>
  <p:notesSz cx="6858000" cy="9144000"/>
  <p:defaultTextStyle>
    <a:defPPr>
      <a:defRPr lang="en-US"/>
    </a:defPPr>
    <a:lvl1pPr marL="0" algn="l" defTabSz="1404518" rtl="0" eaLnBrk="1" latinLnBrk="0" hangingPunct="1">
      <a:defRPr sz="2765" kern="1200">
        <a:solidFill>
          <a:schemeClr val="tx1"/>
        </a:solidFill>
        <a:latin typeface="+mn-lt"/>
        <a:ea typeface="+mn-ea"/>
        <a:cs typeface="+mn-cs"/>
      </a:defRPr>
    </a:lvl1pPr>
    <a:lvl2pPr marL="702259" algn="l" defTabSz="1404518" rtl="0" eaLnBrk="1" latinLnBrk="0" hangingPunct="1">
      <a:defRPr sz="2765" kern="1200">
        <a:solidFill>
          <a:schemeClr val="tx1"/>
        </a:solidFill>
        <a:latin typeface="+mn-lt"/>
        <a:ea typeface="+mn-ea"/>
        <a:cs typeface="+mn-cs"/>
      </a:defRPr>
    </a:lvl2pPr>
    <a:lvl3pPr marL="1404518" algn="l" defTabSz="1404518" rtl="0" eaLnBrk="1" latinLnBrk="0" hangingPunct="1">
      <a:defRPr sz="2765" kern="1200">
        <a:solidFill>
          <a:schemeClr val="tx1"/>
        </a:solidFill>
        <a:latin typeface="+mn-lt"/>
        <a:ea typeface="+mn-ea"/>
        <a:cs typeface="+mn-cs"/>
      </a:defRPr>
    </a:lvl3pPr>
    <a:lvl4pPr marL="2106778" algn="l" defTabSz="1404518" rtl="0" eaLnBrk="1" latinLnBrk="0" hangingPunct="1">
      <a:defRPr sz="2765" kern="1200">
        <a:solidFill>
          <a:schemeClr val="tx1"/>
        </a:solidFill>
        <a:latin typeface="+mn-lt"/>
        <a:ea typeface="+mn-ea"/>
        <a:cs typeface="+mn-cs"/>
      </a:defRPr>
    </a:lvl4pPr>
    <a:lvl5pPr marL="2809037" algn="l" defTabSz="1404518" rtl="0" eaLnBrk="1" latinLnBrk="0" hangingPunct="1">
      <a:defRPr sz="2765" kern="1200">
        <a:solidFill>
          <a:schemeClr val="tx1"/>
        </a:solidFill>
        <a:latin typeface="+mn-lt"/>
        <a:ea typeface="+mn-ea"/>
        <a:cs typeface="+mn-cs"/>
      </a:defRPr>
    </a:lvl5pPr>
    <a:lvl6pPr marL="3511296" algn="l" defTabSz="1404518" rtl="0" eaLnBrk="1" latinLnBrk="0" hangingPunct="1">
      <a:defRPr sz="2765" kern="1200">
        <a:solidFill>
          <a:schemeClr val="tx1"/>
        </a:solidFill>
        <a:latin typeface="+mn-lt"/>
        <a:ea typeface="+mn-ea"/>
        <a:cs typeface="+mn-cs"/>
      </a:defRPr>
    </a:lvl6pPr>
    <a:lvl7pPr marL="4213555" algn="l" defTabSz="1404518" rtl="0" eaLnBrk="1" latinLnBrk="0" hangingPunct="1">
      <a:defRPr sz="2765" kern="1200">
        <a:solidFill>
          <a:schemeClr val="tx1"/>
        </a:solidFill>
        <a:latin typeface="+mn-lt"/>
        <a:ea typeface="+mn-ea"/>
        <a:cs typeface="+mn-cs"/>
      </a:defRPr>
    </a:lvl7pPr>
    <a:lvl8pPr marL="4915814" algn="l" defTabSz="1404518" rtl="0" eaLnBrk="1" latinLnBrk="0" hangingPunct="1">
      <a:defRPr sz="2765" kern="1200">
        <a:solidFill>
          <a:schemeClr val="tx1"/>
        </a:solidFill>
        <a:latin typeface="+mn-lt"/>
        <a:ea typeface="+mn-ea"/>
        <a:cs typeface="+mn-cs"/>
      </a:defRPr>
    </a:lvl8pPr>
    <a:lvl9pPr marL="5618074" algn="l" defTabSz="1404518" rtl="0" eaLnBrk="1" latinLnBrk="0" hangingPunct="1">
      <a:defRPr sz="2765"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8E68A4-7021-4F6B-874B-14C8ACD15276}" v="252" dt="2021-10-06T14:24:53.215"/>
    <p1510:client id="{0E96C606-2CAE-4B3C-8C95-9730E7FDBC73}" v="163" dt="2021-10-06T15:44:18.754"/>
    <p1510:client id="{128C69CD-F09F-9912-27BB-BB9FE9396831}" v="38" dt="2021-10-20T15:07:29.464"/>
    <p1510:client id="{1441A20F-EB69-6185-1965-E93969EC9B99}" v="22" dt="2021-10-19T12:07:47.865"/>
    <p1510:client id="{2970DD05-4206-7644-75DD-E68C045A09EE}" v="99" dt="2021-09-14T14:54:31.326"/>
    <p1510:client id="{2D0A2EA8-DF3C-FF6F-885C-F5858C6F1C97}" v="2" dt="2021-10-21T17:00:59.442"/>
    <p1510:client id="{4DF4AF3D-DFBB-47FC-9DD6-F0E0DBCD5C90}" v="959" dt="2021-09-23T14:14:31.457"/>
    <p1510:client id="{8A596431-5D28-14BB-CD01-3A5D633412AB}" v="1" dt="2021-10-20T12:09:25.086"/>
    <p1510:client id="{9DB5A7D0-C2C9-B145-676D-BB6C6FDE8062}" v="154" dt="2021-09-23T14:26:23.141"/>
    <p1510:client id="{9FD349A4-99A1-BB06-85D8-1DF7150AC472}" v="150" dt="2021-10-21T15:52:49.146"/>
    <p1510:client id="{AC29B423-210C-621A-658F-8455878C9463}" v="474" dt="2021-10-19T13:34:41.613"/>
    <p1510:client id="{AC8AD927-C6B8-60E5-DBE8-5F91B464CD51}" v="194" dt="2021-10-06T14:51:01.932"/>
    <p1510:client id="{B8A10455-E3B4-FE35-CCDA-A093DE95F16F}" v="4" dt="2021-09-15T11:49:39.114"/>
    <p1510:client id="{C3D5707D-2B24-C697-F47D-EDCB649405BC}" v="22" dt="2021-09-15T17:01:49.548"/>
    <p1510:client id="{CE2F2DEA-6F04-2012-DFA5-5263C9A698CB}" v="9" dt="2021-10-20T13:44:49.473"/>
    <p1510:client id="{E789781C-0C0C-DF5B-76A3-4C6F25AE784E}" v="83" dt="2021-09-14T13:55:08.182"/>
    <p1510:client id="{F6F1825E-66D9-2D96-0CDF-75CE2EF456EE}" v="7" dt="2021-10-06T16:55:00.8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154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8A1CC4-43FB-4F95-93A5-20577E74D26C}" type="datetimeFigureOut">
              <a:rPr lang="en-US" smtClean="0"/>
              <a:t>10/22/2021</a:t>
            </a:fld>
            <a:endParaRPr lang="en-US"/>
          </a:p>
        </p:txBody>
      </p:sp>
      <p:sp>
        <p:nvSpPr>
          <p:cNvPr id="4" name="Slide Image Placeholder 3"/>
          <p:cNvSpPr>
            <a:spLocks noGrp="1" noRot="1" noChangeAspect="1"/>
          </p:cNvSpPr>
          <p:nvPr>
            <p:ph type="sldImg" idx="2"/>
          </p:nvPr>
        </p:nvSpPr>
        <p:spPr>
          <a:xfrm>
            <a:off x="1500188" y="1143000"/>
            <a:ext cx="38576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8B5427-3C3C-4A4C-A291-3575147E4E32}" type="slidenum">
              <a:rPr lang="en-US" smtClean="0"/>
              <a:t>‹#›</a:t>
            </a:fld>
            <a:endParaRPr lang="en-US"/>
          </a:p>
        </p:txBody>
      </p:sp>
    </p:spTree>
    <p:extLst>
      <p:ext uri="{BB962C8B-B14F-4D97-AF65-F5344CB8AC3E}">
        <p14:creationId xmlns:p14="http://schemas.microsoft.com/office/powerpoint/2010/main" val="4158619932"/>
      </p:ext>
    </p:extLst>
  </p:cSld>
  <p:clrMap bg1="lt1" tx1="dk1" bg2="lt2" tx2="dk2" accent1="accent1" accent2="accent2" accent3="accent3" accent4="accent4" accent5="accent5" accent6="accent6" hlink="hlink" folHlink="folHlink"/>
  <p:notesStyle>
    <a:lvl1pPr marL="0" algn="l" defTabSz="1404518" rtl="0" eaLnBrk="1" latinLnBrk="0" hangingPunct="1">
      <a:defRPr sz="1843" kern="1200">
        <a:solidFill>
          <a:schemeClr val="tx1"/>
        </a:solidFill>
        <a:latin typeface="+mn-lt"/>
        <a:ea typeface="+mn-ea"/>
        <a:cs typeface="+mn-cs"/>
      </a:defRPr>
    </a:lvl1pPr>
    <a:lvl2pPr marL="702259" algn="l" defTabSz="1404518" rtl="0" eaLnBrk="1" latinLnBrk="0" hangingPunct="1">
      <a:defRPr sz="1843" kern="1200">
        <a:solidFill>
          <a:schemeClr val="tx1"/>
        </a:solidFill>
        <a:latin typeface="+mn-lt"/>
        <a:ea typeface="+mn-ea"/>
        <a:cs typeface="+mn-cs"/>
      </a:defRPr>
    </a:lvl2pPr>
    <a:lvl3pPr marL="1404518" algn="l" defTabSz="1404518" rtl="0" eaLnBrk="1" latinLnBrk="0" hangingPunct="1">
      <a:defRPr sz="1843" kern="1200">
        <a:solidFill>
          <a:schemeClr val="tx1"/>
        </a:solidFill>
        <a:latin typeface="+mn-lt"/>
        <a:ea typeface="+mn-ea"/>
        <a:cs typeface="+mn-cs"/>
      </a:defRPr>
    </a:lvl3pPr>
    <a:lvl4pPr marL="2106778" algn="l" defTabSz="1404518" rtl="0" eaLnBrk="1" latinLnBrk="0" hangingPunct="1">
      <a:defRPr sz="1843" kern="1200">
        <a:solidFill>
          <a:schemeClr val="tx1"/>
        </a:solidFill>
        <a:latin typeface="+mn-lt"/>
        <a:ea typeface="+mn-ea"/>
        <a:cs typeface="+mn-cs"/>
      </a:defRPr>
    </a:lvl4pPr>
    <a:lvl5pPr marL="2809037" algn="l" defTabSz="1404518" rtl="0" eaLnBrk="1" latinLnBrk="0" hangingPunct="1">
      <a:defRPr sz="1843" kern="1200">
        <a:solidFill>
          <a:schemeClr val="tx1"/>
        </a:solidFill>
        <a:latin typeface="+mn-lt"/>
        <a:ea typeface="+mn-ea"/>
        <a:cs typeface="+mn-cs"/>
      </a:defRPr>
    </a:lvl5pPr>
    <a:lvl6pPr marL="3511296" algn="l" defTabSz="1404518" rtl="0" eaLnBrk="1" latinLnBrk="0" hangingPunct="1">
      <a:defRPr sz="1843" kern="1200">
        <a:solidFill>
          <a:schemeClr val="tx1"/>
        </a:solidFill>
        <a:latin typeface="+mn-lt"/>
        <a:ea typeface="+mn-ea"/>
        <a:cs typeface="+mn-cs"/>
      </a:defRPr>
    </a:lvl6pPr>
    <a:lvl7pPr marL="4213555" algn="l" defTabSz="1404518" rtl="0" eaLnBrk="1" latinLnBrk="0" hangingPunct="1">
      <a:defRPr sz="1843" kern="1200">
        <a:solidFill>
          <a:schemeClr val="tx1"/>
        </a:solidFill>
        <a:latin typeface="+mn-lt"/>
        <a:ea typeface="+mn-ea"/>
        <a:cs typeface="+mn-cs"/>
      </a:defRPr>
    </a:lvl7pPr>
    <a:lvl8pPr marL="4915814" algn="l" defTabSz="1404518" rtl="0" eaLnBrk="1" latinLnBrk="0" hangingPunct="1">
      <a:defRPr sz="1843" kern="1200">
        <a:solidFill>
          <a:schemeClr val="tx1"/>
        </a:solidFill>
        <a:latin typeface="+mn-lt"/>
        <a:ea typeface="+mn-ea"/>
        <a:cs typeface="+mn-cs"/>
      </a:defRPr>
    </a:lvl8pPr>
    <a:lvl9pPr marL="5618074" algn="l" defTabSz="1404518" rtl="0" eaLnBrk="1" latinLnBrk="0" hangingPunct="1">
      <a:defRPr sz="184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A26AF590-7468-4625-B46E-FA0869349833}" type="slidenum">
              <a:rPr lang="en-US" smtClean="0"/>
              <a:pPr>
                <a:defRPr/>
              </a:pPr>
              <a:t>1</a:t>
            </a:fld>
            <a:endParaRPr lang="en-US"/>
          </a:p>
        </p:txBody>
      </p:sp>
    </p:spTree>
    <p:extLst>
      <p:ext uri="{BB962C8B-B14F-4D97-AF65-F5344CB8AC3E}">
        <p14:creationId xmlns:p14="http://schemas.microsoft.com/office/powerpoint/2010/main" val="2070643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1404518" rtl="0" eaLnBrk="1" fontAlgn="auto" latinLnBrk="0" hangingPunct="1">
              <a:lnSpc>
                <a:spcPct val="100000"/>
              </a:lnSpc>
              <a:spcBef>
                <a:spcPts val="0"/>
              </a:spcBef>
              <a:spcAft>
                <a:spcPts val="0"/>
              </a:spcAft>
              <a:buClrTx/>
              <a:buSzTx/>
              <a:buFontTx/>
              <a:buNone/>
              <a:tabLst/>
              <a:defRPr/>
            </a:pPr>
            <a:fld id="{A26AF590-7468-4625-B46E-FA08693498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404518"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3705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26AF590-7468-4625-B46E-FA0869349833}" type="slidenum">
              <a:rPr lang="en-US" smtClean="0"/>
              <a:pPr>
                <a:defRPr/>
              </a:pPr>
              <a:t>5</a:t>
            </a:fld>
            <a:endParaRPr lang="en-US"/>
          </a:p>
        </p:txBody>
      </p:sp>
    </p:spTree>
    <p:extLst>
      <p:ext uri="{BB962C8B-B14F-4D97-AF65-F5344CB8AC3E}">
        <p14:creationId xmlns:p14="http://schemas.microsoft.com/office/powerpoint/2010/main" val="3573087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
        <p:cNvGrpSpPr/>
        <p:nvPr/>
      </p:nvGrpSpPr>
      <p:grpSpPr>
        <a:xfrm>
          <a:off x="0" y="0"/>
          <a:ext cx="0" cy="0"/>
          <a:chOff x="0" y="0"/>
          <a:chExt cx="0" cy="0"/>
        </a:xfrm>
      </p:grpSpPr>
      <p:sp>
        <p:nvSpPr>
          <p:cNvPr id="10" name="Shape 10"/>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11" name="Shape 11"/>
          <p:cNvSpPr>
            <a:spLocks noGrp="1" noRot="1" noChangeAspect="1"/>
          </p:cNvSpPr>
          <p:nvPr>
            <p:ph type="sldImg" idx="2"/>
          </p:nvPr>
        </p:nvSpPr>
        <p:spPr>
          <a:xfrm>
            <a:off x="1285875" y="685800"/>
            <a:ext cx="428625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2649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26AF590-7468-4625-B46E-FA0869349833}" type="slidenum">
              <a:rPr lang="en-US" smtClean="0"/>
              <a:pPr>
                <a:defRPr/>
              </a:pPr>
              <a:t>11</a:t>
            </a:fld>
            <a:endParaRPr lang="en-US"/>
          </a:p>
        </p:txBody>
      </p:sp>
    </p:spTree>
    <p:extLst>
      <p:ext uri="{BB962C8B-B14F-4D97-AF65-F5344CB8AC3E}">
        <p14:creationId xmlns:p14="http://schemas.microsoft.com/office/powerpoint/2010/main" val="3239074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26AF590-7468-4625-B46E-FA0869349833}" type="slidenum">
              <a:rPr lang="en-US" smtClean="0"/>
              <a:pPr>
                <a:defRPr/>
              </a:pPr>
              <a:t>13</a:t>
            </a:fld>
            <a:endParaRPr lang="en-US"/>
          </a:p>
        </p:txBody>
      </p:sp>
    </p:spTree>
    <p:extLst>
      <p:ext uri="{BB962C8B-B14F-4D97-AF65-F5344CB8AC3E}">
        <p14:creationId xmlns:p14="http://schemas.microsoft.com/office/powerpoint/2010/main" val="2865915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D1A9230-1B38-4DFA-A54B-53072F9C165C}" type="slidenum">
              <a:rPr lang="en-US" smtClean="0"/>
              <a:pPr/>
              <a:t>17</a:t>
            </a:fld>
            <a:endParaRPr lang="en-US"/>
          </a:p>
        </p:txBody>
      </p:sp>
    </p:spTree>
    <p:extLst>
      <p:ext uri="{BB962C8B-B14F-4D97-AF65-F5344CB8AC3E}">
        <p14:creationId xmlns:p14="http://schemas.microsoft.com/office/powerpoint/2010/main" val="3644172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374C1DB-11AD-444F-AF11-7FFE846C6C3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p:spPr>
        <p:txBody>
          <a:bodyPr/>
          <a:lstStyle/>
          <a:p>
            <a:pPr eaLnBrk="1" hangingPunct="1"/>
            <a:endParaRPr lang="en-US" altLang="en-US" sz="1600"/>
          </a:p>
        </p:txBody>
      </p:sp>
    </p:spTree>
    <p:extLst>
      <p:ext uri="{BB962C8B-B14F-4D97-AF65-F5344CB8AC3E}">
        <p14:creationId xmlns:p14="http://schemas.microsoft.com/office/powerpoint/2010/main" val="7023716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320" y="5131884"/>
            <a:ext cx="13818950" cy="1015125"/>
          </a:xfrm>
        </p:spPr>
        <p:txBody>
          <a:bodyPr/>
          <a:lstStyle>
            <a:lvl1pPr>
              <a:defRPr sz="5500">
                <a:latin typeface="Verdana"/>
                <a:cs typeface="Verdana"/>
              </a:defRPr>
            </a:lvl1pPr>
          </a:lstStyle>
          <a:p>
            <a:r>
              <a:rPr lang="en-US"/>
              <a:t>Click to edit Master title style</a:t>
            </a:r>
          </a:p>
        </p:txBody>
      </p:sp>
      <p:sp>
        <p:nvSpPr>
          <p:cNvPr id="8" name="Picture Placeholder 7"/>
          <p:cNvSpPr>
            <a:spLocks noGrp="1"/>
          </p:cNvSpPr>
          <p:nvPr>
            <p:ph type="pic" sz="quarter" idx="13"/>
          </p:nvPr>
        </p:nvSpPr>
        <p:spPr>
          <a:xfrm>
            <a:off x="4564389" y="5958271"/>
            <a:ext cx="7128823" cy="1850546"/>
          </a:xfrm>
        </p:spPr>
        <p:txBody>
          <a:bodyPr rtlCol="0">
            <a:normAutofit/>
          </a:bodyPr>
          <a:lstStyle/>
          <a:p>
            <a:pPr lvl="0"/>
            <a:endParaRPr lang="en-US" noProof="0"/>
          </a:p>
        </p:txBody>
      </p:sp>
    </p:spTree>
    <p:extLst>
      <p:ext uri="{BB962C8B-B14F-4D97-AF65-F5344CB8AC3E}">
        <p14:creationId xmlns:p14="http://schemas.microsoft.com/office/powerpoint/2010/main" val="4050164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79" y="3034084"/>
            <a:ext cx="7180435" cy="858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64274" y="3034084"/>
            <a:ext cx="7180435" cy="858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F91FE1AF-0DFA-4733-A7ED-44A60C09769F}" type="slidenum">
              <a:rPr lang="en-US" altLang="en-US"/>
              <a:pPr>
                <a:defRPr/>
              </a:pPr>
              <a:t>‹#›</a:t>
            </a:fld>
            <a:endParaRPr lang="en-US" altLang="en-US"/>
          </a:p>
        </p:txBody>
      </p:sp>
    </p:spTree>
    <p:extLst>
      <p:ext uri="{BB962C8B-B14F-4D97-AF65-F5344CB8AC3E}">
        <p14:creationId xmlns:p14="http://schemas.microsoft.com/office/powerpoint/2010/main" val="3875477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20532" y="692302"/>
            <a:ext cx="14022170" cy="2513353"/>
          </a:xfrm>
        </p:spPr>
        <p:txBody>
          <a:bodyPr/>
          <a:lstStyle/>
          <a:p>
            <a:r>
              <a:rPr lang="en-US"/>
              <a:t>Click to edit Master title style</a:t>
            </a:r>
          </a:p>
        </p:txBody>
      </p:sp>
      <p:sp>
        <p:nvSpPr>
          <p:cNvPr id="3" name="Text Placeholder 2"/>
          <p:cNvSpPr>
            <a:spLocks noGrp="1"/>
          </p:cNvSpPr>
          <p:nvPr>
            <p:ph type="body" idx="1"/>
          </p:nvPr>
        </p:nvSpPr>
        <p:spPr>
          <a:xfrm>
            <a:off x="1120533" y="3187594"/>
            <a:ext cx="6878427" cy="1562191"/>
          </a:xfrm>
        </p:spPr>
        <p:txBody>
          <a:bodyPr anchor="b"/>
          <a:lstStyle>
            <a:lvl1pPr marL="0" indent="0">
              <a:buNone/>
              <a:defRPr sz="4267" b="1"/>
            </a:lvl1pPr>
            <a:lvl2pPr marL="812902" indent="0">
              <a:buNone/>
              <a:defRPr sz="3556" b="1"/>
            </a:lvl2pPr>
            <a:lvl3pPr marL="1625803" indent="0">
              <a:buNone/>
              <a:defRPr sz="3200" b="1"/>
            </a:lvl3pPr>
            <a:lvl4pPr marL="2438705" indent="0">
              <a:buNone/>
              <a:defRPr sz="2845" b="1"/>
            </a:lvl4pPr>
            <a:lvl5pPr marL="3251606" indent="0">
              <a:buNone/>
              <a:defRPr sz="2845" b="1"/>
            </a:lvl5pPr>
            <a:lvl6pPr marL="4064508" indent="0">
              <a:buNone/>
              <a:defRPr sz="2845" b="1"/>
            </a:lvl6pPr>
            <a:lvl7pPr marL="4877410" indent="0">
              <a:buNone/>
              <a:defRPr sz="2845" b="1"/>
            </a:lvl7pPr>
            <a:lvl8pPr marL="5690311" indent="0">
              <a:buNone/>
              <a:defRPr sz="2845" b="1"/>
            </a:lvl8pPr>
            <a:lvl9pPr marL="6503213" indent="0">
              <a:buNone/>
              <a:defRPr sz="2845" b="1"/>
            </a:lvl9pPr>
          </a:lstStyle>
          <a:p>
            <a:pPr lvl="0"/>
            <a:r>
              <a:rPr lang="en-US"/>
              <a:t>Click to edit Master text styles</a:t>
            </a:r>
          </a:p>
        </p:txBody>
      </p:sp>
      <p:sp>
        <p:nvSpPr>
          <p:cNvPr id="4" name="Content Placeholder 3"/>
          <p:cNvSpPr>
            <a:spLocks noGrp="1"/>
          </p:cNvSpPr>
          <p:nvPr>
            <p:ph sz="half" idx="2"/>
          </p:nvPr>
        </p:nvSpPr>
        <p:spPr>
          <a:xfrm>
            <a:off x="1120533" y="4749785"/>
            <a:ext cx="6878427" cy="69862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230404" y="3187594"/>
            <a:ext cx="6912298" cy="1562191"/>
          </a:xfrm>
        </p:spPr>
        <p:txBody>
          <a:bodyPr anchor="b"/>
          <a:lstStyle>
            <a:lvl1pPr marL="0" indent="0">
              <a:buNone/>
              <a:defRPr sz="4267" b="1"/>
            </a:lvl1pPr>
            <a:lvl2pPr marL="812902" indent="0">
              <a:buNone/>
              <a:defRPr sz="3556" b="1"/>
            </a:lvl2pPr>
            <a:lvl3pPr marL="1625803" indent="0">
              <a:buNone/>
              <a:defRPr sz="3200" b="1"/>
            </a:lvl3pPr>
            <a:lvl4pPr marL="2438705" indent="0">
              <a:buNone/>
              <a:defRPr sz="2845" b="1"/>
            </a:lvl4pPr>
            <a:lvl5pPr marL="3251606" indent="0">
              <a:buNone/>
              <a:defRPr sz="2845" b="1"/>
            </a:lvl5pPr>
            <a:lvl6pPr marL="4064508" indent="0">
              <a:buNone/>
              <a:defRPr sz="2845" b="1"/>
            </a:lvl6pPr>
            <a:lvl7pPr marL="4877410" indent="0">
              <a:buNone/>
              <a:defRPr sz="2845" b="1"/>
            </a:lvl7pPr>
            <a:lvl8pPr marL="5690311" indent="0">
              <a:buNone/>
              <a:defRPr sz="2845" b="1"/>
            </a:lvl8pPr>
            <a:lvl9pPr marL="6503213" indent="0">
              <a:buNone/>
              <a:defRPr sz="2845" b="1"/>
            </a:lvl9pPr>
          </a:lstStyle>
          <a:p>
            <a:pPr lvl="0"/>
            <a:r>
              <a:rPr lang="en-US"/>
              <a:t>Click to edit Master text styles</a:t>
            </a:r>
          </a:p>
        </p:txBody>
      </p:sp>
      <p:sp>
        <p:nvSpPr>
          <p:cNvPr id="6" name="Content Placeholder 5"/>
          <p:cNvSpPr>
            <a:spLocks noGrp="1"/>
          </p:cNvSpPr>
          <p:nvPr>
            <p:ph sz="quarter" idx="4"/>
          </p:nvPr>
        </p:nvSpPr>
        <p:spPr>
          <a:xfrm>
            <a:off x="8230404" y="4749785"/>
            <a:ext cx="6912298" cy="69862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6DC7E382-2298-458C-B0CD-800006212A75}" type="slidenum">
              <a:rPr lang="en-US" altLang="en-US"/>
              <a:pPr>
                <a:defRPr/>
              </a:pPr>
              <a:t>‹#›</a:t>
            </a:fld>
            <a:endParaRPr lang="en-US" altLang="en-US"/>
          </a:p>
        </p:txBody>
      </p:sp>
    </p:spTree>
    <p:extLst>
      <p:ext uri="{BB962C8B-B14F-4D97-AF65-F5344CB8AC3E}">
        <p14:creationId xmlns:p14="http://schemas.microsoft.com/office/powerpoint/2010/main" val="5832164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80639A45-4398-45A2-9EE2-FCB05300D3C2}" type="slidenum">
              <a:rPr lang="en-US" altLang="en-US"/>
              <a:pPr>
                <a:defRPr/>
              </a:pPr>
              <a:t>‹#›</a:t>
            </a:fld>
            <a:endParaRPr lang="en-US" altLang="en-US"/>
          </a:p>
        </p:txBody>
      </p:sp>
    </p:spTree>
    <p:extLst>
      <p:ext uri="{BB962C8B-B14F-4D97-AF65-F5344CB8AC3E}">
        <p14:creationId xmlns:p14="http://schemas.microsoft.com/office/powerpoint/2010/main" val="40513948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C1B1ECB5-9D14-4071-893D-56C8C9078BB4}" type="slidenum">
              <a:rPr lang="en-US" altLang="en-US"/>
              <a:pPr>
                <a:defRPr/>
              </a:pPr>
              <a:t>‹#›</a:t>
            </a:fld>
            <a:endParaRPr lang="en-US" altLang="en-US"/>
          </a:p>
        </p:txBody>
      </p:sp>
    </p:spTree>
    <p:extLst>
      <p:ext uri="{BB962C8B-B14F-4D97-AF65-F5344CB8AC3E}">
        <p14:creationId xmlns:p14="http://schemas.microsoft.com/office/powerpoint/2010/main" val="30212075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0534" y="866881"/>
            <a:ext cx="5244201" cy="3034083"/>
          </a:xfrm>
        </p:spPr>
        <p:txBody>
          <a:bodyPr anchor="b"/>
          <a:lstStyle>
            <a:lvl1pPr>
              <a:defRPr sz="5690"/>
            </a:lvl1pPr>
          </a:lstStyle>
          <a:p>
            <a:r>
              <a:rPr lang="en-US"/>
              <a:t>Click to edit Master title style</a:t>
            </a:r>
          </a:p>
        </p:txBody>
      </p:sp>
      <p:sp>
        <p:nvSpPr>
          <p:cNvPr id="3" name="Content Placeholder 2"/>
          <p:cNvSpPr>
            <a:spLocks noGrp="1"/>
          </p:cNvSpPr>
          <p:nvPr>
            <p:ph idx="1"/>
          </p:nvPr>
        </p:nvSpPr>
        <p:spPr>
          <a:xfrm>
            <a:off x="6912298" y="1872223"/>
            <a:ext cx="8230404" cy="9240709"/>
          </a:xfrm>
        </p:spPr>
        <p:txBody>
          <a:bodyPr/>
          <a:lstStyle>
            <a:lvl1pPr>
              <a:defRPr sz="5690"/>
            </a:lvl1pPr>
            <a:lvl2pPr>
              <a:defRPr sz="4978"/>
            </a:lvl2pPr>
            <a:lvl3pPr>
              <a:defRPr sz="4267"/>
            </a:lvl3pPr>
            <a:lvl4pPr>
              <a:defRPr sz="3556"/>
            </a:lvl4pPr>
            <a:lvl5pPr>
              <a:defRPr sz="3556"/>
            </a:lvl5pPr>
            <a:lvl6pPr>
              <a:defRPr sz="3556"/>
            </a:lvl6pPr>
            <a:lvl7pPr>
              <a:defRPr sz="3556"/>
            </a:lvl7pPr>
            <a:lvl8pPr>
              <a:defRPr sz="3556"/>
            </a:lvl8pPr>
            <a:lvl9pPr>
              <a:defRPr sz="355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20534" y="3900964"/>
            <a:ext cx="5244201" cy="7227018"/>
          </a:xfrm>
        </p:spPr>
        <p:txBody>
          <a:bodyPr/>
          <a:lstStyle>
            <a:lvl1pPr marL="0" indent="0">
              <a:buNone/>
              <a:defRPr sz="2845"/>
            </a:lvl1pPr>
            <a:lvl2pPr marL="812902" indent="0">
              <a:buNone/>
              <a:defRPr sz="2489"/>
            </a:lvl2pPr>
            <a:lvl3pPr marL="1625803" indent="0">
              <a:buNone/>
              <a:defRPr sz="2134"/>
            </a:lvl3pPr>
            <a:lvl4pPr marL="2438705" indent="0">
              <a:buNone/>
              <a:defRPr sz="1778"/>
            </a:lvl4pPr>
            <a:lvl5pPr marL="3251606" indent="0">
              <a:buNone/>
              <a:defRPr sz="1778"/>
            </a:lvl5pPr>
            <a:lvl6pPr marL="4064508" indent="0">
              <a:buNone/>
              <a:defRPr sz="1778"/>
            </a:lvl6pPr>
            <a:lvl7pPr marL="4877410" indent="0">
              <a:buNone/>
              <a:defRPr sz="1778"/>
            </a:lvl7pPr>
            <a:lvl8pPr marL="5690311" indent="0">
              <a:buNone/>
              <a:defRPr sz="1778"/>
            </a:lvl8pPr>
            <a:lvl9pPr marL="6503213" indent="0">
              <a:buNone/>
              <a:defRPr sz="1778"/>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3DBF52BD-874F-4E8F-BD1C-5B03E3FF4EDD}" type="slidenum">
              <a:rPr lang="en-US" altLang="en-US"/>
              <a:pPr>
                <a:defRPr/>
              </a:pPr>
              <a:t>‹#›</a:t>
            </a:fld>
            <a:endParaRPr lang="en-US" altLang="en-US"/>
          </a:p>
        </p:txBody>
      </p:sp>
    </p:spTree>
    <p:extLst>
      <p:ext uri="{BB962C8B-B14F-4D97-AF65-F5344CB8AC3E}">
        <p14:creationId xmlns:p14="http://schemas.microsoft.com/office/powerpoint/2010/main" val="19207764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0534" y="866881"/>
            <a:ext cx="5244201" cy="3034083"/>
          </a:xfrm>
        </p:spPr>
        <p:txBody>
          <a:bodyPr anchor="b"/>
          <a:lstStyle>
            <a:lvl1pPr>
              <a:defRPr sz="5690"/>
            </a:lvl1pPr>
          </a:lstStyle>
          <a:p>
            <a:r>
              <a:rPr lang="en-US"/>
              <a:t>Click to edit Master title style</a:t>
            </a:r>
          </a:p>
        </p:txBody>
      </p:sp>
      <p:sp>
        <p:nvSpPr>
          <p:cNvPr id="3" name="Picture Placeholder 2"/>
          <p:cNvSpPr>
            <a:spLocks noGrp="1"/>
          </p:cNvSpPr>
          <p:nvPr>
            <p:ph type="pic" idx="1"/>
          </p:nvPr>
        </p:nvSpPr>
        <p:spPr>
          <a:xfrm>
            <a:off x="6912298" y="1872223"/>
            <a:ext cx="8230404" cy="9240709"/>
          </a:xfrm>
        </p:spPr>
        <p:txBody>
          <a:bodyPr/>
          <a:lstStyle>
            <a:lvl1pPr marL="0" indent="0">
              <a:buNone/>
              <a:defRPr sz="5690"/>
            </a:lvl1pPr>
            <a:lvl2pPr marL="812902" indent="0">
              <a:buNone/>
              <a:defRPr sz="4978"/>
            </a:lvl2pPr>
            <a:lvl3pPr marL="1625803" indent="0">
              <a:buNone/>
              <a:defRPr sz="4267"/>
            </a:lvl3pPr>
            <a:lvl4pPr marL="2438705" indent="0">
              <a:buNone/>
              <a:defRPr sz="3556"/>
            </a:lvl4pPr>
            <a:lvl5pPr marL="3251606" indent="0">
              <a:buNone/>
              <a:defRPr sz="3556"/>
            </a:lvl5pPr>
            <a:lvl6pPr marL="4064508" indent="0">
              <a:buNone/>
              <a:defRPr sz="3556"/>
            </a:lvl6pPr>
            <a:lvl7pPr marL="4877410" indent="0">
              <a:buNone/>
              <a:defRPr sz="3556"/>
            </a:lvl7pPr>
            <a:lvl8pPr marL="5690311" indent="0">
              <a:buNone/>
              <a:defRPr sz="3556"/>
            </a:lvl8pPr>
            <a:lvl9pPr marL="6503213" indent="0">
              <a:buNone/>
              <a:defRPr sz="3556"/>
            </a:lvl9pPr>
          </a:lstStyle>
          <a:p>
            <a:pPr lvl="0"/>
            <a:endParaRPr lang="en-US" noProof="0"/>
          </a:p>
        </p:txBody>
      </p:sp>
      <p:sp>
        <p:nvSpPr>
          <p:cNvPr id="4" name="Text Placeholder 3"/>
          <p:cNvSpPr>
            <a:spLocks noGrp="1"/>
          </p:cNvSpPr>
          <p:nvPr>
            <p:ph type="body" sz="half" idx="2"/>
          </p:nvPr>
        </p:nvSpPr>
        <p:spPr>
          <a:xfrm>
            <a:off x="1120534" y="3900964"/>
            <a:ext cx="5244201" cy="7227018"/>
          </a:xfrm>
        </p:spPr>
        <p:txBody>
          <a:bodyPr/>
          <a:lstStyle>
            <a:lvl1pPr marL="0" indent="0">
              <a:buNone/>
              <a:defRPr sz="2845"/>
            </a:lvl1pPr>
            <a:lvl2pPr marL="812902" indent="0">
              <a:buNone/>
              <a:defRPr sz="2489"/>
            </a:lvl2pPr>
            <a:lvl3pPr marL="1625803" indent="0">
              <a:buNone/>
              <a:defRPr sz="2134"/>
            </a:lvl3pPr>
            <a:lvl4pPr marL="2438705" indent="0">
              <a:buNone/>
              <a:defRPr sz="1778"/>
            </a:lvl4pPr>
            <a:lvl5pPr marL="3251606" indent="0">
              <a:buNone/>
              <a:defRPr sz="1778"/>
            </a:lvl5pPr>
            <a:lvl6pPr marL="4064508" indent="0">
              <a:buNone/>
              <a:defRPr sz="1778"/>
            </a:lvl6pPr>
            <a:lvl7pPr marL="4877410" indent="0">
              <a:buNone/>
              <a:defRPr sz="1778"/>
            </a:lvl7pPr>
            <a:lvl8pPr marL="5690311" indent="0">
              <a:buNone/>
              <a:defRPr sz="1778"/>
            </a:lvl8pPr>
            <a:lvl9pPr marL="6503213" indent="0">
              <a:buNone/>
              <a:defRPr sz="1778"/>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D7071E73-F6D2-4BB0-86C9-8E4E61682D02}" type="slidenum">
              <a:rPr lang="en-US" altLang="en-US"/>
              <a:pPr>
                <a:defRPr/>
              </a:pPr>
              <a:t>‹#›</a:t>
            </a:fld>
            <a:endParaRPr lang="en-US" altLang="en-US"/>
          </a:p>
        </p:txBody>
      </p:sp>
    </p:spTree>
    <p:extLst>
      <p:ext uri="{BB962C8B-B14F-4D97-AF65-F5344CB8AC3E}">
        <p14:creationId xmlns:p14="http://schemas.microsoft.com/office/powerpoint/2010/main" val="14082100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18D989B7-862C-45F8-A196-848E7E289C61}" type="slidenum">
              <a:rPr lang="en-US" altLang="en-US"/>
              <a:pPr>
                <a:defRPr/>
              </a:pPr>
              <a:t>‹#›</a:t>
            </a:fld>
            <a:endParaRPr lang="en-US" altLang="en-US"/>
          </a:p>
        </p:txBody>
      </p:sp>
    </p:spTree>
    <p:extLst>
      <p:ext uri="{BB962C8B-B14F-4D97-AF65-F5344CB8AC3E}">
        <p14:creationId xmlns:p14="http://schemas.microsoft.com/office/powerpoint/2010/main" val="40993905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6751" y="520732"/>
            <a:ext cx="3657957" cy="1109487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79" y="520732"/>
            <a:ext cx="10702912" cy="110948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D9275DB5-A0D8-4AEE-9D56-EA0411DF71FD}" type="slidenum">
              <a:rPr lang="en-US" altLang="en-US"/>
              <a:pPr>
                <a:defRPr/>
              </a:pPr>
              <a:t>‹#›</a:t>
            </a:fld>
            <a:endParaRPr lang="en-US" altLang="en-US"/>
          </a:p>
        </p:txBody>
      </p:sp>
    </p:spTree>
    <p:extLst>
      <p:ext uri="{BB962C8B-B14F-4D97-AF65-F5344CB8AC3E}">
        <p14:creationId xmlns:p14="http://schemas.microsoft.com/office/powerpoint/2010/main" val="4530414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80" y="520732"/>
            <a:ext cx="14631829" cy="2167202"/>
          </a:xfrm>
        </p:spPr>
        <p:txBody>
          <a:bodyPr/>
          <a:lstStyle/>
          <a:p>
            <a:r>
              <a:rPr lang="en-US"/>
              <a:t>Click to edit Master title style</a:t>
            </a:r>
          </a:p>
        </p:txBody>
      </p:sp>
      <p:sp>
        <p:nvSpPr>
          <p:cNvPr id="3" name="Text Placeholder 2"/>
          <p:cNvSpPr>
            <a:spLocks noGrp="1"/>
          </p:cNvSpPr>
          <p:nvPr>
            <p:ph type="body" sz="half" idx="1"/>
          </p:nvPr>
        </p:nvSpPr>
        <p:spPr>
          <a:xfrm>
            <a:off x="812879" y="3034084"/>
            <a:ext cx="7180435" cy="858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64274" y="3034084"/>
            <a:ext cx="7180435" cy="858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AA7BC457-1D0E-4DB6-A9D9-6BA804CE36D5}" type="slidenum">
              <a:rPr lang="en-US" altLang="en-US"/>
              <a:pPr>
                <a:defRPr/>
              </a:pPr>
              <a:t>‹#›</a:t>
            </a:fld>
            <a:endParaRPr lang="en-US" altLang="en-US"/>
          </a:p>
        </p:txBody>
      </p:sp>
    </p:spTree>
    <p:extLst>
      <p:ext uri="{BB962C8B-B14F-4D97-AF65-F5344CB8AC3E}">
        <p14:creationId xmlns:p14="http://schemas.microsoft.com/office/powerpoint/2010/main" val="1941408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2248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cxnSp>
        <p:nvCxnSpPr>
          <p:cNvPr id="7" name="Straight Connector 6"/>
          <p:cNvCxnSpPr>
            <a:cxnSpLocks noChangeShapeType="1"/>
          </p:cNvCxnSpPr>
          <p:nvPr userDrawn="1"/>
        </p:nvCxnSpPr>
        <p:spPr bwMode="auto">
          <a:xfrm>
            <a:off x="1290638" y="2043113"/>
            <a:ext cx="13676312" cy="3175"/>
          </a:xfrm>
          <a:prstGeom prst="line">
            <a:avLst/>
          </a:prstGeom>
          <a:noFill/>
          <a:ln w="12700">
            <a:solidFill>
              <a:schemeClr val="bg1">
                <a:alpha val="87842"/>
              </a:schemeClr>
            </a:solidFill>
            <a:round/>
            <a:headEnd/>
            <a:tailEnd/>
          </a:ln>
          <a:effectLst>
            <a:outerShdw dist="20000" dir="5400000" sx="46001" sy="46001" rotWithShape="0">
              <a:srgbClr val="808080">
                <a:alpha val="75999"/>
              </a:srgbClr>
            </a:outerShdw>
          </a:effectLst>
        </p:spPr>
      </p:cxnSp>
      <p:sp>
        <p:nvSpPr>
          <p:cNvPr id="17" name="Picture Placeholder 16"/>
          <p:cNvSpPr>
            <a:spLocks noGrp="1"/>
          </p:cNvSpPr>
          <p:nvPr>
            <p:ph type="pic" sz="quarter" idx="14"/>
          </p:nvPr>
        </p:nvSpPr>
        <p:spPr>
          <a:xfrm>
            <a:off x="1290274" y="2685834"/>
            <a:ext cx="6564322" cy="2260513"/>
          </a:xfrm>
        </p:spPr>
        <p:txBody>
          <a:bodyPr rtlCol="0">
            <a:normAutofit/>
          </a:bodyPr>
          <a:lstStyle/>
          <a:p>
            <a:pPr lvl="0"/>
            <a:endParaRPr lang="en-US" noProof="0"/>
          </a:p>
        </p:txBody>
      </p:sp>
      <p:sp>
        <p:nvSpPr>
          <p:cNvPr id="19" name="Text Placeholder 18"/>
          <p:cNvSpPr>
            <a:spLocks noGrp="1"/>
          </p:cNvSpPr>
          <p:nvPr>
            <p:ph type="body" sz="quarter" idx="15"/>
          </p:nvPr>
        </p:nvSpPr>
        <p:spPr>
          <a:xfrm>
            <a:off x="1290274" y="5196998"/>
            <a:ext cx="6564322" cy="4344725"/>
          </a:xfrm>
        </p:spPr>
        <p:txBody>
          <a:bodyPr lIns="0" tIns="0" rIns="0" bIns="0">
            <a:normAutofit/>
          </a:bodyPr>
          <a:lstStyle>
            <a:lvl1pPr marL="0">
              <a:spcBef>
                <a:spcPts val="0"/>
              </a:spcBef>
              <a:buNone/>
              <a:defRPr sz="4300"/>
            </a:lvl1pPr>
            <a:lvl2pPr>
              <a:defRPr sz="3600"/>
            </a:lvl2pPr>
            <a:lvl3pPr>
              <a:defRPr sz="4300"/>
            </a:lvl3pPr>
            <a:lvl4pPr>
              <a:defRPr sz="3600"/>
            </a:lvl4pPr>
            <a:lvl5pPr>
              <a:defRPr sz="4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Picture Placeholder 16"/>
          <p:cNvSpPr>
            <a:spLocks noGrp="1"/>
          </p:cNvSpPr>
          <p:nvPr>
            <p:ph type="pic" sz="quarter" idx="16"/>
          </p:nvPr>
        </p:nvSpPr>
        <p:spPr>
          <a:xfrm>
            <a:off x="8467482" y="2685834"/>
            <a:ext cx="6564322" cy="2260513"/>
          </a:xfrm>
        </p:spPr>
        <p:txBody>
          <a:bodyPr rtlCol="0">
            <a:normAutofit/>
          </a:bodyPr>
          <a:lstStyle/>
          <a:p>
            <a:pPr lvl="0"/>
            <a:endParaRPr lang="en-US" noProof="0"/>
          </a:p>
        </p:txBody>
      </p:sp>
      <p:sp>
        <p:nvSpPr>
          <p:cNvPr id="23" name="Text Placeholder 18"/>
          <p:cNvSpPr>
            <a:spLocks noGrp="1"/>
          </p:cNvSpPr>
          <p:nvPr>
            <p:ph type="body" sz="quarter" idx="17"/>
          </p:nvPr>
        </p:nvSpPr>
        <p:spPr>
          <a:xfrm>
            <a:off x="8467482" y="5196998"/>
            <a:ext cx="6564322" cy="4344725"/>
          </a:xfrm>
        </p:spPr>
        <p:txBody>
          <a:bodyPr lIns="0" tIns="0" rIns="0" bIns="0">
            <a:normAutofit/>
          </a:bodyPr>
          <a:lstStyle>
            <a:lvl1pPr marL="0">
              <a:spcBef>
                <a:spcPts val="0"/>
              </a:spcBef>
              <a:buNone/>
              <a:defRPr sz="4300"/>
            </a:lvl1pPr>
            <a:lvl2pPr>
              <a:defRPr sz="3600"/>
            </a:lvl2pPr>
            <a:lvl3pPr>
              <a:defRPr sz="4300"/>
            </a:lvl3pPr>
            <a:lvl4pPr>
              <a:defRPr sz="3600"/>
            </a:lvl4pPr>
            <a:lvl5pPr>
              <a:defRPr sz="4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p:nvPr>
        </p:nvSpPr>
        <p:spPr>
          <a:xfrm>
            <a:off x="812880" y="527269"/>
            <a:ext cx="14631829" cy="1215180"/>
          </a:xfrm>
        </p:spPr>
        <p:txBody>
          <a:bodyPr/>
          <a:lstStyle/>
          <a:p>
            <a:r>
              <a:rPr lang="en-US"/>
              <a:t>Click to edit Master title style</a:t>
            </a:r>
          </a:p>
        </p:txBody>
      </p:sp>
    </p:spTree>
    <p:extLst>
      <p:ext uri="{BB962C8B-B14F-4D97-AF65-F5344CB8AC3E}">
        <p14:creationId xmlns:p14="http://schemas.microsoft.com/office/powerpoint/2010/main" val="1245688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cxnSp>
        <p:nvCxnSpPr>
          <p:cNvPr id="4" name="Straight Connector 3"/>
          <p:cNvCxnSpPr>
            <a:cxnSpLocks noChangeShapeType="1"/>
          </p:cNvCxnSpPr>
          <p:nvPr userDrawn="1"/>
        </p:nvCxnSpPr>
        <p:spPr bwMode="auto">
          <a:xfrm>
            <a:off x="1306513" y="2043113"/>
            <a:ext cx="13676312" cy="3175"/>
          </a:xfrm>
          <a:prstGeom prst="line">
            <a:avLst/>
          </a:prstGeom>
          <a:noFill/>
          <a:ln w="12700">
            <a:solidFill>
              <a:schemeClr val="bg1">
                <a:alpha val="87842"/>
              </a:schemeClr>
            </a:solidFill>
            <a:round/>
            <a:headEnd/>
            <a:tailEnd/>
          </a:ln>
          <a:effectLst>
            <a:outerShdw dist="20000" dir="5400000" sx="46001" sy="46001" rotWithShape="0">
              <a:srgbClr val="808080">
                <a:alpha val="75999"/>
              </a:srgbClr>
            </a:outerShdw>
          </a:effectLst>
        </p:spPr>
      </p:cxnSp>
      <p:sp>
        <p:nvSpPr>
          <p:cNvPr id="2" name="Title 1"/>
          <p:cNvSpPr>
            <a:spLocks noGrp="1"/>
          </p:cNvSpPr>
          <p:nvPr>
            <p:ph type="title"/>
          </p:nvPr>
        </p:nvSpPr>
        <p:spPr>
          <a:xfrm>
            <a:off x="812880" y="527269"/>
            <a:ext cx="14631829" cy="1215180"/>
          </a:xfrm>
        </p:spPr>
        <p:txBody>
          <a:bodyPr/>
          <a:lstStyle/>
          <a:p>
            <a:r>
              <a:rPr lang="en-US"/>
              <a:t>Click to edit Master title style</a:t>
            </a:r>
          </a:p>
        </p:txBody>
      </p:sp>
      <p:sp>
        <p:nvSpPr>
          <p:cNvPr id="3" name="Content Placeholder 2"/>
          <p:cNvSpPr>
            <a:spLocks noGrp="1"/>
          </p:cNvSpPr>
          <p:nvPr>
            <p:ph idx="1"/>
          </p:nvPr>
        </p:nvSpPr>
        <p:spPr>
          <a:xfrm>
            <a:off x="1306416" y="2930889"/>
            <a:ext cx="13435091" cy="8581520"/>
          </a:xfrm>
        </p:spPr>
        <p:txBody>
          <a:bodyPr/>
          <a:lstStyle>
            <a:lvl1pPr>
              <a:buSzPct val="100000"/>
              <a:buFontTx/>
              <a:buBlip>
                <a:blip r:embed="rId2"/>
              </a:buBlip>
              <a:defRPr sz="4300"/>
            </a:lvl1pPr>
            <a:lvl2pPr>
              <a:defRPr sz="3600"/>
            </a:lvl2pPr>
            <a:lvl3pPr>
              <a:defRPr sz="4300"/>
            </a:lvl3pPr>
            <a:lvl4pPr>
              <a:defRPr sz="3600"/>
            </a:lvl4pPr>
            <a:lvl5pPr>
              <a:defRPr sz="4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5967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Vertical Text">
    <p:spTree>
      <p:nvGrpSpPr>
        <p:cNvPr id="1" name=""/>
        <p:cNvGrpSpPr/>
        <p:nvPr/>
      </p:nvGrpSpPr>
      <p:grpSpPr>
        <a:xfrm>
          <a:off x="0" y="0"/>
          <a:ext cx="0" cy="0"/>
          <a:chOff x="0" y="0"/>
          <a:chExt cx="0" cy="0"/>
        </a:xfrm>
      </p:grpSpPr>
      <p:cxnSp>
        <p:nvCxnSpPr>
          <p:cNvPr id="4" name="Straight Connector 3"/>
          <p:cNvCxnSpPr>
            <a:cxnSpLocks noChangeShapeType="1"/>
          </p:cNvCxnSpPr>
          <p:nvPr userDrawn="1"/>
        </p:nvCxnSpPr>
        <p:spPr bwMode="auto">
          <a:xfrm>
            <a:off x="1306513" y="2043113"/>
            <a:ext cx="13676312" cy="3175"/>
          </a:xfrm>
          <a:prstGeom prst="line">
            <a:avLst/>
          </a:prstGeom>
          <a:noFill/>
          <a:ln w="12700">
            <a:solidFill>
              <a:schemeClr val="bg1">
                <a:alpha val="87842"/>
              </a:schemeClr>
            </a:solidFill>
            <a:round/>
            <a:headEnd/>
            <a:tailEnd/>
          </a:ln>
          <a:effectLst>
            <a:outerShdw dist="20000" dir="5400000" sx="46001" sy="46001" rotWithShape="0">
              <a:srgbClr val="808080">
                <a:alpha val="75999"/>
              </a:srgbClr>
            </a:outerShdw>
          </a:effectLst>
        </p:spPr>
      </p:cxnSp>
      <p:sp>
        <p:nvSpPr>
          <p:cNvPr id="3" name="Vertical Text Placeholder 2"/>
          <p:cNvSpPr>
            <a:spLocks noGrp="1"/>
          </p:cNvSpPr>
          <p:nvPr>
            <p:ph type="body" orient="vert" idx="1"/>
          </p:nvPr>
        </p:nvSpPr>
        <p:spPr>
          <a:xfrm>
            <a:off x="812880" y="2043791"/>
            <a:ext cx="14631829" cy="8281310"/>
          </a:xfrm>
        </p:spPr>
        <p:txBody>
          <a:bodyPr vert="eaVert"/>
          <a:lstStyle>
            <a:lvl1pPr>
              <a:defRPr sz="4300"/>
            </a:lvl1pPr>
            <a:lvl2pPr>
              <a:defRPr sz="3600"/>
            </a:lvl2pPr>
            <a:lvl3pPr>
              <a:defRPr sz="4300"/>
            </a:lvl3pPr>
            <a:lvl4pPr>
              <a:defRPr sz="3600"/>
            </a:lvl4pPr>
            <a:lvl5pPr>
              <a:defRPr sz="4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p:cNvSpPr>
            <a:spLocks noGrp="1"/>
          </p:cNvSpPr>
          <p:nvPr>
            <p:ph type="title"/>
          </p:nvPr>
        </p:nvSpPr>
        <p:spPr>
          <a:xfrm>
            <a:off x="812880" y="527269"/>
            <a:ext cx="14631829" cy="1215180"/>
          </a:xfrm>
        </p:spPr>
        <p:txBody>
          <a:bodyPr/>
          <a:lstStyle/>
          <a:p>
            <a:r>
              <a:rPr lang="en-US"/>
              <a:t>Click to edit Master title style</a:t>
            </a:r>
          </a:p>
        </p:txBody>
      </p:sp>
    </p:spTree>
    <p:extLst>
      <p:ext uri="{BB962C8B-B14F-4D97-AF65-F5344CB8AC3E}">
        <p14:creationId xmlns:p14="http://schemas.microsoft.com/office/powerpoint/2010/main" val="3745278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cxnSp>
        <p:nvCxnSpPr>
          <p:cNvPr id="3" name="Straight Connector 2"/>
          <p:cNvCxnSpPr>
            <a:cxnSpLocks noChangeShapeType="1"/>
          </p:cNvCxnSpPr>
          <p:nvPr userDrawn="1"/>
        </p:nvCxnSpPr>
        <p:spPr bwMode="auto">
          <a:xfrm>
            <a:off x="1306513" y="2043113"/>
            <a:ext cx="13676312" cy="3175"/>
          </a:xfrm>
          <a:prstGeom prst="line">
            <a:avLst/>
          </a:prstGeom>
          <a:noFill/>
          <a:ln w="12700">
            <a:solidFill>
              <a:schemeClr val="bg1">
                <a:alpha val="87842"/>
              </a:schemeClr>
            </a:solidFill>
            <a:round/>
            <a:headEnd/>
            <a:tailEnd/>
          </a:ln>
          <a:effectLst>
            <a:outerShdw dist="20000" dir="5400000" sx="46001" sy="46001" rotWithShape="0">
              <a:srgbClr val="808080">
                <a:alpha val="75999"/>
              </a:srgbClr>
            </a:outerShdw>
          </a:effectLst>
        </p:spPr>
      </p:cxnSp>
      <p:sp>
        <p:nvSpPr>
          <p:cNvPr id="4" name="Title 1"/>
          <p:cNvSpPr>
            <a:spLocks noGrp="1"/>
          </p:cNvSpPr>
          <p:nvPr>
            <p:ph type="title"/>
          </p:nvPr>
        </p:nvSpPr>
        <p:spPr>
          <a:xfrm>
            <a:off x="812880" y="527269"/>
            <a:ext cx="14631829" cy="1215180"/>
          </a:xfrm>
        </p:spPr>
        <p:txBody>
          <a:bodyPr/>
          <a:lstStyle/>
          <a:p>
            <a:r>
              <a:rPr lang="en-US"/>
              <a:t>Click to edit Master title style</a:t>
            </a:r>
          </a:p>
        </p:txBody>
      </p:sp>
    </p:spTree>
    <p:extLst>
      <p:ext uri="{BB962C8B-B14F-4D97-AF65-F5344CB8AC3E}">
        <p14:creationId xmlns:p14="http://schemas.microsoft.com/office/powerpoint/2010/main" val="13314305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032199" y="2128073"/>
            <a:ext cx="12193191" cy="4527045"/>
          </a:xfrm>
        </p:spPr>
        <p:txBody>
          <a:bodyPr anchor="b"/>
          <a:lstStyle>
            <a:lvl1pPr algn="ctr">
              <a:defRPr sz="10668"/>
            </a:lvl1pPr>
          </a:lstStyle>
          <a:p>
            <a:r>
              <a:rPr lang="en-US"/>
              <a:t>Click to edit Master title style</a:t>
            </a:r>
          </a:p>
        </p:txBody>
      </p:sp>
      <p:sp>
        <p:nvSpPr>
          <p:cNvPr id="3" name="Subtitle 2"/>
          <p:cNvSpPr>
            <a:spLocks noGrp="1"/>
          </p:cNvSpPr>
          <p:nvPr>
            <p:ph type="subTitle" idx="1"/>
          </p:nvPr>
        </p:nvSpPr>
        <p:spPr>
          <a:xfrm>
            <a:off x="2032199" y="6829698"/>
            <a:ext cx="12193191" cy="3139432"/>
          </a:xfrm>
        </p:spPr>
        <p:txBody>
          <a:bodyPr/>
          <a:lstStyle>
            <a:lvl1pPr marL="0" indent="0" algn="ctr">
              <a:buNone/>
              <a:defRPr sz="4267"/>
            </a:lvl1pPr>
            <a:lvl2pPr marL="812902" indent="0" algn="ctr">
              <a:buNone/>
              <a:defRPr sz="3556"/>
            </a:lvl2pPr>
            <a:lvl3pPr marL="1625803" indent="0" algn="ctr">
              <a:buNone/>
              <a:defRPr sz="3200"/>
            </a:lvl3pPr>
            <a:lvl4pPr marL="2438705" indent="0" algn="ctr">
              <a:buNone/>
              <a:defRPr sz="2845"/>
            </a:lvl4pPr>
            <a:lvl5pPr marL="3251606" indent="0" algn="ctr">
              <a:buNone/>
              <a:defRPr sz="2845"/>
            </a:lvl5pPr>
            <a:lvl6pPr marL="4064508" indent="0" algn="ctr">
              <a:buNone/>
              <a:defRPr sz="2845"/>
            </a:lvl6pPr>
            <a:lvl7pPr marL="4877410" indent="0" algn="ctr">
              <a:buNone/>
              <a:defRPr sz="2845"/>
            </a:lvl7pPr>
            <a:lvl8pPr marL="5690311" indent="0" algn="ctr">
              <a:buNone/>
              <a:defRPr sz="2845"/>
            </a:lvl8pPr>
            <a:lvl9pPr marL="6503213" indent="0" algn="ctr">
              <a:buNone/>
              <a:defRPr sz="2845"/>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12258413-AD0C-4C39-8B1B-54E020682D65}" type="slidenum">
              <a:rPr lang="en-US" altLang="en-US"/>
              <a:pPr>
                <a:defRPr/>
              </a:pPr>
              <a:t>‹#›</a:t>
            </a:fld>
            <a:endParaRPr lang="en-US" altLang="en-US"/>
          </a:p>
        </p:txBody>
      </p:sp>
    </p:spTree>
    <p:extLst>
      <p:ext uri="{BB962C8B-B14F-4D97-AF65-F5344CB8AC3E}">
        <p14:creationId xmlns:p14="http://schemas.microsoft.com/office/powerpoint/2010/main" val="39972281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DB70A32C-8F9C-42C2-A102-B7DBEA8482F2}" type="slidenum">
              <a:rPr lang="en-US" altLang="en-US"/>
              <a:pPr>
                <a:defRPr/>
              </a:pPr>
              <a:t>‹#›</a:t>
            </a:fld>
            <a:endParaRPr lang="en-US" altLang="en-US"/>
          </a:p>
        </p:txBody>
      </p:sp>
    </p:spTree>
    <p:extLst>
      <p:ext uri="{BB962C8B-B14F-4D97-AF65-F5344CB8AC3E}">
        <p14:creationId xmlns:p14="http://schemas.microsoft.com/office/powerpoint/2010/main" val="632865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9242" y="3241775"/>
            <a:ext cx="14022170" cy="5408974"/>
          </a:xfrm>
        </p:spPr>
        <p:txBody>
          <a:bodyPr anchor="b"/>
          <a:lstStyle>
            <a:lvl1pPr>
              <a:defRPr sz="10668"/>
            </a:lvl1pPr>
          </a:lstStyle>
          <a:p>
            <a:r>
              <a:rPr lang="en-US"/>
              <a:t>Click to edit Master title style</a:t>
            </a:r>
          </a:p>
        </p:txBody>
      </p:sp>
      <p:sp>
        <p:nvSpPr>
          <p:cNvPr id="3" name="Text Placeholder 2"/>
          <p:cNvSpPr>
            <a:spLocks noGrp="1"/>
          </p:cNvSpPr>
          <p:nvPr>
            <p:ph type="body" idx="1"/>
          </p:nvPr>
        </p:nvSpPr>
        <p:spPr>
          <a:xfrm>
            <a:off x="1109242" y="8701921"/>
            <a:ext cx="14022170" cy="2844452"/>
          </a:xfrm>
        </p:spPr>
        <p:txBody>
          <a:bodyPr/>
          <a:lstStyle>
            <a:lvl1pPr marL="0" indent="0">
              <a:buNone/>
              <a:defRPr sz="4267"/>
            </a:lvl1pPr>
            <a:lvl2pPr marL="812902" indent="0">
              <a:buNone/>
              <a:defRPr sz="3556"/>
            </a:lvl2pPr>
            <a:lvl3pPr marL="1625803" indent="0">
              <a:buNone/>
              <a:defRPr sz="3200"/>
            </a:lvl3pPr>
            <a:lvl4pPr marL="2438705" indent="0">
              <a:buNone/>
              <a:defRPr sz="2845"/>
            </a:lvl4pPr>
            <a:lvl5pPr marL="3251606" indent="0">
              <a:buNone/>
              <a:defRPr sz="2845"/>
            </a:lvl5pPr>
            <a:lvl6pPr marL="4064508" indent="0">
              <a:buNone/>
              <a:defRPr sz="2845"/>
            </a:lvl6pPr>
            <a:lvl7pPr marL="4877410" indent="0">
              <a:buNone/>
              <a:defRPr sz="2845"/>
            </a:lvl7pPr>
            <a:lvl8pPr marL="5690311" indent="0">
              <a:buNone/>
              <a:defRPr sz="2845"/>
            </a:lvl8pPr>
            <a:lvl9pPr marL="6503213" indent="0">
              <a:buNone/>
              <a:defRPr sz="2845"/>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980A4E0-5EBE-4F3F-8C05-63711162D921}" type="slidenum">
              <a:rPr lang="en-US" altLang="en-US"/>
              <a:pPr>
                <a:defRPr/>
              </a:pPr>
              <a:t>‹#›</a:t>
            </a:fld>
            <a:endParaRPr lang="en-US" altLang="en-US"/>
          </a:p>
        </p:txBody>
      </p:sp>
    </p:spTree>
    <p:extLst>
      <p:ext uri="{BB962C8B-B14F-4D97-AF65-F5344CB8AC3E}">
        <p14:creationId xmlns:p14="http://schemas.microsoft.com/office/powerpoint/2010/main" val="1969562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2800" y="996950"/>
            <a:ext cx="14631988" cy="1214438"/>
          </a:xfrm>
          <a:prstGeom prst="rect">
            <a:avLst/>
          </a:prstGeom>
        </p:spPr>
        <p:txBody>
          <a:bodyPr vert="horz" lIns="167104" tIns="83554" rIns="167104" bIns="83554" rtlCol="0" anchor="ctr">
            <a:spAutoFit/>
          </a:bodyPr>
          <a:lstStyle/>
          <a:p>
            <a:r>
              <a:rPr lang="en-US"/>
              <a:t>Click to edit Master title style</a:t>
            </a:r>
          </a:p>
        </p:txBody>
      </p:sp>
      <p:sp>
        <p:nvSpPr>
          <p:cNvPr id="1027" name="Text Placeholder 2"/>
          <p:cNvSpPr>
            <a:spLocks noGrp="1"/>
          </p:cNvSpPr>
          <p:nvPr>
            <p:ph type="body" idx="1"/>
          </p:nvPr>
        </p:nvSpPr>
        <p:spPr bwMode="auto">
          <a:xfrm>
            <a:off x="1209675" y="3033713"/>
            <a:ext cx="13790613" cy="8582025"/>
          </a:xfrm>
          <a:prstGeom prst="rect">
            <a:avLst/>
          </a:prstGeom>
          <a:noFill/>
          <a:ln w="9525">
            <a:noFill/>
            <a:miter lim="800000"/>
            <a:headEnd/>
            <a:tailEnd/>
          </a:ln>
        </p:spPr>
        <p:txBody>
          <a:bodyPr vert="horz" wrap="square" lIns="167104" tIns="83554" rIns="167104" bIns="8355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2136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7" r:id="rId6"/>
  </p:sldLayoutIdLst>
  <p:hf sldNum="0" hdr="0" ftr="0" dt="0"/>
  <p:txStyles>
    <p:titleStyle>
      <a:lvl1pPr algn="ctr" defTabSz="835025" rtl="0" eaLnBrk="0" fontAlgn="base" hangingPunct="0">
        <a:spcBef>
          <a:spcPct val="0"/>
        </a:spcBef>
        <a:spcAft>
          <a:spcPct val="0"/>
        </a:spcAft>
        <a:defRPr sz="6800" kern="1200">
          <a:solidFill>
            <a:srgbClr val="FFFFFF"/>
          </a:solidFill>
          <a:effectLst>
            <a:outerShdw blurRad="50800" dist="38100" dir="2700000">
              <a:srgbClr val="000000">
                <a:alpha val="43000"/>
              </a:srgbClr>
            </a:outerShdw>
          </a:effectLst>
          <a:latin typeface="Georgia"/>
          <a:ea typeface="ＭＳ Ｐゴシック" charset="-128"/>
          <a:cs typeface="Georgia"/>
        </a:defRPr>
      </a:lvl1pPr>
      <a:lvl2pPr algn="ctr" defTabSz="835025" rtl="0" eaLnBrk="0" fontAlgn="base" hangingPunct="0">
        <a:spcBef>
          <a:spcPct val="0"/>
        </a:spcBef>
        <a:spcAft>
          <a:spcPct val="0"/>
        </a:spcAft>
        <a:defRPr sz="6800">
          <a:solidFill>
            <a:srgbClr val="FFFFFF"/>
          </a:solidFill>
          <a:latin typeface="Georgia" charset="0"/>
          <a:ea typeface="ＭＳ Ｐゴシック" charset="-128"/>
          <a:cs typeface="Georgia" charset="0"/>
        </a:defRPr>
      </a:lvl2pPr>
      <a:lvl3pPr algn="ctr" defTabSz="835025" rtl="0" eaLnBrk="0" fontAlgn="base" hangingPunct="0">
        <a:spcBef>
          <a:spcPct val="0"/>
        </a:spcBef>
        <a:spcAft>
          <a:spcPct val="0"/>
        </a:spcAft>
        <a:defRPr sz="6800">
          <a:solidFill>
            <a:srgbClr val="FFFFFF"/>
          </a:solidFill>
          <a:latin typeface="Georgia" charset="0"/>
          <a:ea typeface="ＭＳ Ｐゴシック" charset="-128"/>
          <a:cs typeface="Georgia" charset="0"/>
        </a:defRPr>
      </a:lvl3pPr>
      <a:lvl4pPr algn="ctr" defTabSz="835025" rtl="0" eaLnBrk="0" fontAlgn="base" hangingPunct="0">
        <a:spcBef>
          <a:spcPct val="0"/>
        </a:spcBef>
        <a:spcAft>
          <a:spcPct val="0"/>
        </a:spcAft>
        <a:defRPr sz="6800">
          <a:solidFill>
            <a:srgbClr val="FFFFFF"/>
          </a:solidFill>
          <a:latin typeface="Georgia" charset="0"/>
          <a:ea typeface="ＭＳ Ｐゴシック" charset="-128"/>
          <a:cs typeface="Georgia" charset="0"/>
        </a:defRPr>
      </a:lvl4pPr>
      <a:lvl5pPr algn="ctr" defTabSz="835025" rtl="0" eaLnBrk="0" fontAlgn="base" hangingPunct="0">
        <a:spcBef>
          <a:spcPct val="0"/>
        </a:spcBef>
        <a:spcAft>
          <a:spcPct val="0"/>
        </a:spcAft>
        <a:defRPr sz="6800">
          <a:solidFill>
            <a:srgbClr val="FFFFFF"/>
          </a:solidFill>
          <a:latin typeface="Georgia" charset="0"/>
          <a:ea typeface="ＭＳ Ｐゴシック" charset="-128"/>
          <a:cs typeface="Georgia" charset="0"/>
        </a:defRPr>
      </a:lvl5pPr>
      <a:lvl6pPr marL="457200" algn="ctr" defTabSz="835025" rtl="0" fontAlgn="base">
        <a:spcBef>
          <a:spcPct val="0"/>
        </a:spcBef>
        <a:spcAft>
          <a:spcPct val="0"/>
        </a:spcAft>
        <a:defRPr sz="6800">
          <a:solidFill>
            <a:srgbClr val="FFFFFF"/>
          </a:solidFill>
          <a:latin typeface="Georgia" charset="0"/>
          <a:ea typeface="ＭＳ Ｐゴシック" charset="-128"/>
        </a:defRPr>
      </a:lvl6pPr>
      <a:lvl7pPr marL="914400" algn="ctr" defTabSz="835025" rtl="0" fontAlgn="base">
        <a:spcBef>
          <a:spcPct val="0"/>
        </a:spcBef>
        <a:spcAft>
          <a:spcPct val="0"/>
        </a:spcAft>
        <a:defRPr sz="6800">
          <a:solidFill>
            <a:srgbClr val="FFFFFF"/>
          </a:solidFill>
          <a:latin typeface="Georgia" charset="0"/>
          <a:ea typeface="ＭＳ Ｐゴシック" charset="-128"/>
        </a:defRPr>
      </a:lvl7pPr>
      <a:lvl8pPr marL="1371600" algn="ctr" defTabSz="835025" rtl="0" fontAlgn="base">
        <a:spcBef>
          <a:spcPct val="0"/>
        </a:spcBef>
        <a:spcAft>
          <a:spcPct val="0"/>
        </a:spcAft>
        <a:defRPr sz="6800">
          <a:solidFill>
            <a:srgbClr val="FFFFFF"/>
          </a:solidFill>
          <a:latin typeface="Georgia" charset="0"/>
          <a:ea typeface="ＭＳ Ｐゴシック" charset="-128"/>
        </a:defRPr>
      </a:lvl8pPr>
      <a:lvl9pPr marL="1828800" algn="ctr" defTabSz="835025" rtl="0" fontAlgn="base">
        <a:spcBef>
          <a:spcPct val="0"/>
        </a:spcBef>
        <a:spcAft>
          <a:spcPct val="0"/>
        </a:spcAft>
        <a:defRPr sz="6800">
          <a:solidFill>
            <a:srgbClr val="FFFFFF"/>
          </a:solidFill>
          <a:latin typeface="Georgia" charset="0"/>
          <a:ea typeface="ＭＳ Ｐゴシック" charset="-128"/>
        </a:defRPr>
      </a:lvl9pPr>
    </p:titleStyle>
    <p:bodyStyle>
      <a:lvl1pPr marL="625475" indent="-625475" algn="l" defTabSz="835025" rtl="0" eaLnBrk="0" fontAlgn="base" hangingPunct="0">
        <a:spcBef>
          <a:spcPct val="20000"/>
        </a:spcBef>
        <a:spcAft>
          <a:spcPct val="0"/>
        </a:spcAft>
        <a:buSzPct val="100000"/>
        <a:defRPr sz="4300" kern="1200">
          <a:solidFill>
            <a:srgbClr val="FFFFFF"/>
          </a:solidFill>
          <a:latin typeface="Verdana"/>
          <a:ea typeface="ＭＳ Ｐゴシック" charset="-128"/>
          <a:cs typeface="Verdana"/>
        </a:defRPr>
      </a:lvl1pPr>
      <a:lvl2pPr marL="1357313" indent="-520700" algn="l" defTabSz="835025" rtl="0" eaLnBrk="0" fontAlgn="base" hangingPunct="0">
        <a:spcBef>
          <a:spcPct val="20000"/>
        </a:spcBef>
        <a:spcAft>
          <a:spcPct val="0"/>
        </a:spcAft>
        <a:buFont typeface="Arial" pitchFamily="34" charset="0"/>
        <a:buChar char="–"/>
        <a:defRPr sz="3600" kern="1200">
          <a:solidFill>
            <a:srgbClr val="FFFFFF"/>
          </a:solidFill>
          <a:latin typeface="Verdana"/>
          <a:ea typeface="ＭＳ Ｐゴシック" charset="-128"/>
          <a:cs typeface="Verdana"/>
        </a:defRPr>
      </a:lvl2pPr>
      <a:lvl3pPr marL="2087563" indent="-417513" algn="l" defTabSz="835025" rtl="0" eaLnBrk="0" fontAlgn="base" hangingPunct="0">
        <a:spcBef>
          <a:spcPct val="20000"/>
        </a:spcBef>
        <a:spcAft>
          <a:spcPct val="0"/>
        </a:spcAft>
        <a:buFont typeface="Arial" pitchFamily="34" charset="0"/>
        <a:buChar char="•"/>
        <a:defRPr sz="4300" kern="1200">
          <a:solidFill>
            <a:srgbClr val="FFFFFF"/>
          </a:solidFill>
          <a:latin typeface="Verdana"/>
          <a:ea typeface="ＭＳ Ｐゴシック" charset="-128"/>
          <a:cs typeface="Verdana"/>
        </a:defRPr>
      </a:lvl3pPr>
      <a:lvl4pPr marL="2924175" indent="-417513" algn="l" defTabSz="835025" rtl="0" eaLnBrk="0" fontAlgn="base" hangingPunct="0">
        <a:spcBef>
          <a:spcPct val="20000"/>
        </a:spcBef>
        <a:spcAft>
          <a:spcPct val="0"/>
        </a:spcAft>
        <a:buFont typeface="Arial" pitchFamily="34" charset="0"/>
        <a:buChar char="–"/>
        <a:defRPr sz="3600" kern="1200">
          <a:solidFill>
            <a:srgbClr val="FFFFFF"/>
          </a:solidFill>
          <a:latin typeface="Verdana"/>
          <a:ea typeface="ＭＳ Ｐゴシック" charset="-128"/>
          <a:cs typeface="Verdana"/>
        </a:defRPr>
      </a:lvl4pPr>
      <a:lvl5pPr marL="3759200" indent="-417513" algn="l" defTabSz="835025" rtl="0" eaLnBrk="0" fontAlgn="base" hangingPunct="0">
        <a:spcBef>
          <a:spcPct val="20000"/>
        </a:spcBef>
        <a:spcAft>
          <a:spcPct val="0"/>
        </a:spcAft>
        <a:buFont typeface="Arial" pitchFamily="34" charset="0"/>
        <a:buChar char="»"/>
        <a:defRPr sz="4300" kern="1200">
          <a:solidFill>
            <a:srgbClr val="FFFFFF"/>
          </a:solidFill>
          <a:latin typeface="Verdana"/>
          <a:ea typeface="ＭＳ Ｐゴシック" charset="-128"/>
          <a:cs typeface="Verdana"/>
        </a:defRPr>
      </a:lvl5pPr>
      <a:lvl6pPr marL="4595364" indent="-417761" algn="l" defTabSz="835522" rtl="0" eaLnBrk="1" latinLnBrk="0" hangingPunct="1">
        <a:spcBef>
          <a:spcPct val="20000"/>
        </a:spcBef>
        <a:buFont typeface="Arial"/>
        <a:buChar char="•"/>
        <a:defRPr sz="3600" kern="1200">
          <a:solidFill>
            <a:schemeClr val="tx1"/>
          </a:solidFill>
          <a:latin typeface="+mn-lt"/>
          <a:ea typeface="+mn-ea"/>
          <a:cs typeface="+mn-cs"/>
        </a:defRPr>
      </a:lvl6pPr>
      <a:lvl7pPr marL="5430885" indent="-417761" algn="l" defTabSz="835522" rtl="0" eaLnBrk="1" latinLnBrk="0" hangingPunct="1">
        <a:spcBef>
          <a:spcPct val="20000"/>
        </a:spcBef>
        <a:buFont typeface="Arial"/>
        <a:buChar char="•"/>
        <a:defRPr sz="3600" kern="1200">
          <a:solidFill>
            <a:schemeClr val="tx1"/>
          </a:solidFill>
          <a:latin typeface="+mn-lt"/>
          <a:ea typeface="+mn-ea"/>
          <a:cs typeface="+mn-cs"/>
        </a:defRPr>
      </a:lvl7pPr>
      <a:lvl8pPr marL="6266405" indent="-417761" algn="l" defTabSz="835522" rtl="0" eaLnBrk="1" latinLnBrk="0" hangingPunct="1">
        <a:spcBef>
          <a:spcPct val="20000"/>
        </a:spcBef>
        <a:buFont typeface="Arial"/>
        <a:buChar char="•"/>
        <a:defRPr sz="3600" kern="1200">
          <a:solidFill>
            <a:schemeClr val="tx1"/>
          </a:solidFill>
          <a:latin typeface="+mn-lt"/>
          <a:ea typeface="+mn-ea"/>
          <a:cs typeface="+mn-cs"/>
        </a:defRPr>
      </a:lvl8pPr>
      <a:lvl9pPr marL="7101926" indent="-417761" algn="l" defTabSz="835522" rtl="0" eaLnBrk="1" latinLnBrk="0" hangingPunct="1">
        <a:spcBef>
          <a:spcPct val="20000"/>
        </a:spcBef>
        <a:buFont typeface="Arial"/>
        <a:buChar char="•"/>
        <a:defRPr sz="3600" kern="1200">
          <a:solidFill>
            <a:schemeClr val="tx1"/>
          </a:solidFill>
          <a:latin typeface="+mn-lt"/>
          <a:ea typeface="+mn-ea"/>
          <a:cs typeface="+mn-cs"/>
        </a:defRPr>
      </a:lvl9pPr>
    </p:bodyStyle>
    <p:otherStyle>
      <a:defPPr>
        <a:defRPr lang="en-US"/>
      </a:defPPr>
      <a:lvl1pPr marL="0" algn="l" defTabSz="835522" rtl="0" eaLnBrk="1" latinLnBrk="0" hangingPunct="1">
        <a:defRPr sz="3200" kern="1200">
          <a:solidFill>
            <a:schemeClr val="tx1"/>
          </a:solidFill>
          <a:latin typeface="+mn-lt"/>
          <a:ea typeface="+mn-ea"/>
          <a:cs typeface="+mn-cs"/>
        </a:defRPr>
      </a:lvl1pPr>
      <a:lvl2pPr marL="835522" algn="l" defTabSz="835522" rtl="0" eaLnBrk="1" latinLnBrk="0" hangingPunct="1">
        <a:defRPr sz="3200" kern="1200">
          <a:solidFill>
            <a:schemeClr val="tx1"/>
          </a:solidFill>
          <a:latin typeface="+mn-lt"/>
          <a:ea typeface="+mn-ea"/>
          <a:cs typeface="+mn-cs"/>
        </a:defRPr>
      </a:lvl2pPr>
      <a:lvl3pPr marL="1671041" algn="l" defTabSz="835522" rtl="0" eaLnBrk="1" latinLnBrk="0" hangingPunct="1">
        <a:defRPr sz="3200" kern="1200">
          <a:solidFill>
            <a:schemeClr val="tx1"/>
          </a:solidFill>
          <a:latin typeface="+mn-lt"/>
          <a:ea typeface="+mn-ea"/>
          <a:cs typeface="+mn-cs"/>
        </a:defRPr>
      </a:lvl3pPr>
      <a:lvl4pPr marL="2506560" algn="l" defTabSz="835522" rtl="0" eaLnBrk="1" latinLnBrk="0" hangingPunct="1">
        <a:defRPr sz="3200" kern="1200">
          <a:solidFill>
            <a:schemeClr val="tx1"/>
          </a:solidFill>
          <a:latin typeface="+mn-lt"/>
          <a:ea typeface="+mn-ea"/>
          <a:cs typeface="+mn-cs"/>
        </a:defRPr>
      </a:lvl4pPr>
      <a:lvl5pPr marL="3342083" algn="l" defTabSz="835522" rtl="0" eaLnBrk="1" latinLnBrk="0" hangingPunct="1">
        <a:defRPr sz="3200" kern="1200">
          <a:solidFill>
            <a:schemeClr val="tx1"/>
          </a:solidFill>
          <a:latin typeface="+mn-lt"/>
          <a:ea typeface="+mn-ea"/>
          <a:cs typeface="+mn-cs"/>
        </a:defRPr>
      </a:lvl5pPr>
      <a:lvl6pPr marL="4177604" algn="l" defTabSz="835522" rtl="0" eaLnBrk="1" latinLnBrk="0" hangingPunct="1">
        <a:defRPr sz="3200" kern="1200">
          <a:solidFill>
            <a:schemeClr val="tx1"/>
          </a:solidFill>
          <a:latin typeface="+mn-lt"/>
          <a:ea typeface="+mn-ea"/>
          <a:cs typeface="+mn-cs"/>
        </a:defRPr>
      </a:lvl6pPr>
      <a:lvl7pPr marL="5013124" algn="l" defTabSz="835522" rtl="0" eaLnBrk="1" latinLnBrk="0" hangingPunct="1">
        <a:defRPr sz="3200" kern="1200">
          <a:solidFill>
            <a:schemeClr val="tx1"/>
          </a:solidFill>
          <a:latin typeface="+mn-lt"/>
          <a:ea typeface="+mn-ea"/>
          <a:cs typeface="+mn-cs"/>
        </a:defRPr>
      </a:lvl7pPr>
      <a:lvl8pPr marL="5848643" algn="l" defTabSz="835522" rtl="0" eaLnBrk="1" latinLnBrk="0" hangingPunct="1">
        <a:defRPr sz="3200" kern="1200">
          <a:solidFill>
            <a:schemeClr val="tx1"/>
          </a:solidFill>
          <a:latin typeface="+mn-lt"/>
          <a:ea typeface="+mn-ea"/>
          <a:cs typeface="+mn-cs"/>
        </a:defRPr>
      </a:lvl8pPr>
      <a:lvl9pPr marL="6684164" algn="l" defTabSz="835522" rtl="0" eaLnBrk="1" latinLnBrk="0" hangingPunct="1">
        <a:defRPr sz="3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2880" y="520732"/>
            <a:ext cx="14631829" cy="2167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2880" y="3034084"/>
            <a:ext cx="14631829" cy="8581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2880" y="11841352"/>
            <a:ext cx="3793437" cy="90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2489" smtClean="0"/>
            </a:lvl1pPr>
          </a:lstStyle>
          <a:p>
            <a:pPr>
              <a:defRPr/>
            </a:pPr>
            <a:endParaRPr lang="en-US" altLang="en-US"/>
          </a:p>
        </p:txBody>
      </p:sp>
      <p:sp>
        <p:nvSpPr>
          <p:cNvPr id="1029" name="Rectangle 5"/>
          <p:cNvSpPr>
            <a:spLocks noGrp="1" noChangeArrowheads="1"/>
          </p:cNvSpPr>
          <p:nvPr>
            <p:ph type="ftr" sz="quarter" idx="3"/>
          </p:nvPr>
        </p:nvSpPr>
        <p:spPr bwMode="auto">
          <a:xfrm>
            <a:off x="5554676" y="11841352"/>
            <a:ext cx="5148236" cy="90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2489" smtClean="0"/>
            </a:lvl1pPr>
          </a:lstStyle>
          <a:p>
            <a:pPr>
              <a:defRPr/>
            </a:pPr>
            <a:endParaRPr lang="en-US" altLang="en-US"/>
          </a:p>
        </p:txBody>
      </p:sp>
      <p:sp>
        <p:nvSpPr>
          <p:cNvPr id="1030" name="Rectangle 6"/>
          <p:cNvSpPr>
            <a:spLocks noGrp="1" noChangeArrowheads="1"/>
          </p:cNvSpPr>
          <p:nvPr>
            <p:ph type="sldNum" sz="quarter" idx="4"/>
          </p:nvPr>
        </p:nvSpPr>
        <p:spPr bwMode="auto">
          <a:xfrm>
            <a:off x="11651272" y="11841352"/>
            <a:ext cx="3793437" cy="90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2489" smtClean="0"/>
            </a:lvl1pPr>
          </a:lstStyle>
          <a:p>
            <a:pPr>
              <a:defRPr/>
            </a:pPr>
            <a:fld id="{222C1C6B-831C-491D-BEBF-A9C8C52A8040}" type="slidenum">
              <a:rPr lang="en-US" altLang="en-US"/>
              <a:pPr>
                <a:defRPr/>
              </a:pPr>
              <a:t>‹#›</a:t>
            </a:fld>
            <a:endParaRPr lang="en-US" altLang="en-US"/>
          </a:p>
        </p:txBody>
      </p:sp>
    </p:spTree>
    <p:extLst>
      <p:ext uri="{BB962C8B-B14F-4D97-AF65-F5344CB8AC3E}">
        <p14:creationId xmlns:p14="http://schemas.microsoft.com/office/powerpoint/2010/main" val="1085153278"/>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Lst>
  <p:txStyles>
    <p:titleStyle>
      <a:lvl1pPr algn="ctr" rtl="0" eaLnBrk="0" fontAlgn="base" hangingPunct="0">
        <a:spcBef>
          <a:spcPct val="0"/>
        </a:spcBef>
        <a:spcAft>
          <a:spcPct val="0"/>
        </a:spcAft>
        <a:defRPr sz="7823" kern="1200">
          <a:solidFill>
            <a:schemeClr val="tx2"/>
          </a:solidFill>
          <a:latin typeface="+mj-lt"/>
          <a:ea typeface="+mj-ea"/>
          <a:cs typeface="+mj-cs"/>
        </a:defRPr>
      </a:lvl1pPr>
      <a:lvl2pPr algn="ctr" rtl="0" eaLnBrk="0" fontAlgn="base" hangingPunct="0">
        <a:spcBef>
          <a:spcPct val="0"/>
        </a:spcBef>
        <a:spcAft>
          <a:spcPct val="0"/>
        </a:spcAft>
        <a:defRPr sz="7823">
          <a:solidFill>
            <a:schemeClr val="tx2"/>
          </a:solidFill>
          <a:latin typeface="Arial" panose="020B0604020202020204" pitchFamily="34" charset="0"/>
        </a:defRPr>
      </a:lvl2pPr>
      <a:lvl3pPr algn="ctr" rtl="0" eaLnBrk="0" fontAlgn="base" hangingPunct="0">
        <a:spcBef>
          <a:spcPct val="0"/>
        </a:spcBef>
        <a:spcAft>
          <a:spcPct val="0"/>
        </a:spcAft>
        <a:defRPr sz="7823">
          <a:solidFill>
            <a:schemeClr val="tx2"/>
          </a:solidFill>
          <a:latin typeface="Arial" panose="020B0604020202020204" pitchFamily="34" charset="0"/>
        </a:defRPr>
      </a:lvl3pPr>
      <a:lvl4pPr algn="ctr" rtl="0" eaLnBrk="0" fontAlgn="base" hangingPunct="0">
        <a:spcBef>
          <a:spcPct val="0"/>
        </a:spcBef>
        <a:spcAft>
          <a:spcPct val="0"/>
        </a:spcAft>
        <a:defRPr sz="7823">
          <a:solidFill>
            <a:schemeClr val="tx2"/>
          </a:solidFill>
          <a:latin typeface="Arial" panose="020B0604020202020204" pitchFamily="34" charset="0"/>
        </a:defRPr>
      </a:lvl4pPr>
      <a:lvl5pPr algn="ctr" rtl="0" eaLnBrk="0" fontAlgn="base" hangingPunct="0">
        <a:spcBef>
          <a:spcPct val="0"/>
        </a:spcBef>
        <a:spcAft>
          <a:spcPct val="0"/>
        </a:spcAft>
        <a:defRPr sz="7823">
          <a:solidFill>
            <a:schemeClr val="tx2"/>
          </a:solidFill>
          <a:latin typeface="Arial" panose="020B0604020202020204" pitchFamily="34" charset="0"/>
        </a:defRPr>
      </a:lvl5pPr>
      <a:lvl6pPr marL="812902" algn="ctr" rtl="0" fontAlgn="base">
        <a:spcBef>
          <a:spcPct val="0"/>
        </a:spcBef>
        <a:spcAft>
          <a:spcPct val="0"/>
        </a:spcAft>
        <a:defRPr sz="7823">
          <a:solidFill>
            <a:schemeClr val="tx2"/>
          </a:solidFill>
          <a:latin typeface="Arial" panose="020B0604020202020204" pitchFamily="34" charset="0"/>
        </a:defRPr>
      </a:lvl6pPr>
      <a:lvl7pPr marL="1625803" algn="ctr" rtl="0" fontAlgn="base">
        <a:spcBef>
          <a:spcPct val="0"/>
        </a:spcBef>
        <a:spcAft>
          <a:spcPct val="0"/>
        </a:spcAft>
        <a:defRPr sz="7823">
          <a:solidFill>
            <a:schemeClr val="tx2"/>
          </a:solidFill>
          <a:latin typeface="Arial" panose="020B0604020202020204" pitchFamily="34" charset="0"/>
        </a:defRPr>
      </a:lvl7pPr>
      <a:lvl8pPr marL="2438705" algn="ctr" rtl="0" fontAlgn="base">
        <a:spcBef>
          <a:spcPct val="0"/>
        </a:spcBef>
        <a:spcAft>
          <a:spcPct val="0"/>
        </a:spcAft>
        <a:defRPr sz="7823">
          <a:solidFill>
            <a:schemeClr val="tx2"/>
          </a:solidFill>
          <a:latin typeface="Arial" panose="020B0604020202020204" pitchFamily="34" charset="0"/>
        </a:defRPr>
      </a:lvl8pPr>
      <a:lvl9pPr marL="3251606" algn="ctr" rtl="0" fontAlgn="base">
        <a:spcBef>
          <a:spcPct val="0"/>
        </a:spcBef>
        <a:spcAft>
          <a:spcPct val="0"/>
        </a:spcAft>
        <a:defRPr sz="7823">
          <a:solidFill>
            <a:schemeClr val="tx2"/>
          </a:solidFill>
          <a:latin typeface="Arial" panose="020B0604020202020204" pitchFamily="34" charset="0"/>
        </a:defRPr>
      </a:lvl9pPr>
    </p:titleStyle>
    <p:bodyStyle>
      <a:lvl1pPr marL="609676" indent="-609676" algn="l" rtl="0" eaLnBrk="0" fontAlgn="base" hangingPunct="0">
        <a:spcBef>
          <a:spcPct val="20000"/>
        </a:spcBef>
        <a:spcAft>
          <a:spcPct val="0"/>
        </a:spcAft>
        <a:buChar char="•"/>
        <a:defRPr sz="5690" kern="1200">
          <a:solidFill>
            <a:schemeClr val="tx1"/>
          </a:solidFill>
          <a:latin typeface="+mn-lt"/>
          <a:ea typeface="+mn-ea"/>
          <a:cs typeface="+mn-cs"/>
        </a:defRPr>
      </a:lvl1pPr>
      <a:lvl2pPr marL="1320965" indent="-508064" algn="l" rtl="0" eaLnBrk="0" fontAlgn="base" hangingPunct="0">
        <a:spcBef>
          <a:spcPct val="20000"/>
        </a:spcBef>
        <a:spcAft>
          <a:spcPct val="0"/>
        </a:spcAft>
        <a:buChar char="–"/>
        <a:defRPr sz="4978" kern="1200">
          <a:solidFill>
            <a:schemeClr val="tx1"/>
          </a:solidFill>
          <a:latin typeface="+mn-lt"/>
          <a:ea typeface="+mn-ea"/>
          <a:cs typeface="+mn-cs"/>
        </a:defRPr>
      </a:lvl2pPr>
      <a:lvl3pPr marL="2032254" indent="-406451" algn="l" rtl="0" eaLnBrk="0" fontAlgn="base" hangingPunct="0">
        <a:spcBef>
          <a:spcPct val="20000"/>
        </a:spcBef>
        <a:spcAft>
          <a:spcPct val="0"/>
        </a:spcAft>
        <a:buChar char="•"/>
        <a:defRPr sz="4267" kern="1200">
          <a:solidFill>
            <a:schemeClr val="tx1"/>
          </a:solidFill>
          <a:latin typeface="+mn-lt"/>
          <a:ea typeface="+mn-ea"/>
          <a:cs typeface="+mn-cs"/>
        </a:defRPr>
      </a:lvl3pPr>
      <a:lvl4pPr marL="2845156" indent="-406451" algn="l" rtl="0" eaLnBrk="0" fontAlgn="base" hangingPunct="0">
        <a:spcBef>
          <a:spcPct val="20000"/>
        </a:spcBef>
        <a:spcAft>
          <a:spcPct val="0"/>
        </a:spcAft>
        <a:buChar char="–"/>
        <a:defRPr sz="3556" kern="1200">
          <a:solidFill>
            <a:schemeClr val="tx1"/>
          </a:solidFill>
          <a:latin typeface="+mn-lt"/>
          <a:ea typeface="+mn-ea"/>
          <a:cs typeface="+mn-cs"/>
        </a:defRPr>
      </a:lvl4pPr>
      <a:lvl5pPr marL="3658057" indent="-406451" algn="l" rtl="0" eaLnBrk="0" fontAlgn="base" hangingPunct="0">
        <a:spcBef>
          <a:spcPct val="20000"/>
        </a:spcBef>
        <a:spcAft>
          <a:spcPct val="0"/>
        </a:spcAft>
        <a:buChar char="»"/>
        <a:defRPr sz="3556" kern="1200">
          <a:solidFill>
            <a:schemeClr val="tx1"/>
          </a:solidFill>
          <a:latin typeface="+mn-lt"/>
          <a:ea typeface="+mn-ea"/>
          <a:cs typeface="+mn-cs"/>
        </a:defRPr>
      </a:lvl5pPr>
      <a:lvl6pPr marL="4470959" indent="-406451" algn="l" defTabSz="1625803"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6pPr>
      <a:lvl7pPr marL="5283860" indent="-406451" algn="l" defTabSz="1625803"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7pPr>
      <a:lvl8pPr marL="6096762" indent="-406451" algn="l" defTabSz="1625803"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8pPr>
      <a:lvl9pPr marL="6909664" indent="-406451" algn="l" defTabSz="1625803"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9pPr>
    </p:bodyStyle>
    <p:otherStyle>
      <a:defPPr>
        <a:defRPr lang="en-US"/>
      </a:defPPr>
      <a:lvl1pPr marL="0" algn="l" defTabSz="1625803" rtl="0" eaLnBrk="1" latinLnBrk="0" hangingPunct="1">
        <a:defRPr sz="3200" kern="1200">
          <a:solidFill>
            <a:schemeClr val="tx1"/>
          </a:solidFill>
          <a:latin typeface="+mn-lt"/>
          <a:ea typeface="+mn-ea"/>
          <a:cs typeface="+mn-cs"/>
        </a:defRPr>
      </a:lvl1pPr>
      <a:lvl2pPr marL="812902" algn="l" defTabSz="1625803" rtl="0" eaLnBrk="1" latinLnBrk="0" hangingPunct="1">
        <a:defRPr sz="3200" kern="1200">
          <a:solidFill>
            <a:schemeClr val="tx1"/>
          </a:solidFill>
          <a:latin typeface="+mn-lt"/>
          <a:ea typeface="+mn-ea"/>
          <a:cs typeface="+mn-cs"/>
        </a:defRPr>
      </a:lvl2pPr>
      <a:lvl3pPr marL="1625803" algn="l" defTabSz="1625803" rtl="0" eaLnBrk="1" latinLnBrk="0" hangingPunct="1">
        <a:defRPr sz="3200" kern="1200">
          <a:solidFill>
            <a:schemeClr val="tx1"/>
          </a:solidFill>
          <a:latin typeface="+mn-lt"/>
          <a:ea typeface="+mn-ea"/>
          <a:cs typeface="+mn-cs"/>
        </a:defRPr>
      </a:lvl3pPr>
      <a:lvl4pPr marL="2438705" algn="l" defTabSz="1625803" rtl="0" eaLnBrk="1" latinLnBrk="0" hangingPunct="1">
        <a:defRPr sz="3200" kern="1200">
          <a:solidFill>
            <a:schemeClr val="tx1"/>
          </a:solidFill>
          <a:latin typeface="+mn-lt"/>
          <a:ea typeface="+mn-ea"/>
          <a:cs typeface="+mn-cs"/>
        </a:defRPr>
      </a:lvl4pPr>
      <a:lvl5pPr marL="3251606" algn="l" defTabSz="1625803" rtl="0" eaLnBrk="1" latinLnBrk="0" hangingPunct="1">
        <a:defRPr sz="3200" kern="1200">
          <a:solidFill>
            <a:schemeClr val="tx1"/>
          </a:solidFill>
          <a:latin typeface="+mn-lt"/>
          <a:ea typeface="+mn-ea"/>
          <a:cs typeface="+mn-cs"/>
        </a:defRPr>
      </a:lvl5pPr>
      <a:lvl6pPr marL="4064508" algn="l" defTabSz="1625803" rtl="0" eaLnBrk="1" latinLnBrk="0" hangingPunct="1">
        <a:defRPr sz="3200" kern="1200">
          <a:solidFill>
            <a:schemeClr val="tx1"/>
          </a:solidFill>
          <a:latin typeface="+mn-lt"/>
          <a:ea typeface="+mn-ea"/>
          <a:cs typeface="+mn-cs"/>
        </a:defRPr>
      </a:lvl6pPr>
      <a:lvl7pPr marL="4877410" algn="l" defTabSz="1625803" rtl="0" eaLnBrk="1" latinLnBrk="0" hangingPunct="1">
        <a:defRPr sz="3200" kern="1200">
          <a:solidFill>
            <a:schemeClr val="tx1"/>
          </a:solidFill>
          <a:latin typeface="+mn-lt"/>
          <a:ea typeface="+mn-ea"/>
          <a:cs typeface="+mn-cs"/>
        </a:defRPr>
      </a:lvl7pPr>
      <a:lvl8pPr marL="5690311" algn="l" defTabSz="1625803" rtl="0" eaLnBrk="1" latinLnBrk="0" hangingPunct="1">
        <a:defRPr sz="3200" kern="1200">
          <a:solidFill>
            <a:schemeClr val="tx1"/>
          </a:solidFill>
          <a:latin typeface="+mn-lt"/>
          <a:ea typeface="+mn-ea"/>
          <a:cs typeface="+mn-cs"/>
        </a:defRPr>
      </a:lvl8pPr>
      <a:lvl9pPr marL="6503213" algn="l" defTabSz="1625803" rtl="0" eaLnBrk="1" latinLnBrk="0" hangingPunct="1">
        <a:defRPr sz="3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twitter.com/scripta_bene"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0.gif"/><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gif"/><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gif"/></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jpeg"/><Relationship Id="rId1" Type="http://schemas.openxmlformats.org/officeDocument/2006/relationships/slideLayout" Target="../slideLayouts/slideLayout4.xml"/><Relationship Id="rId4" Type="http://schemas.openxmlformats.org/officeDocument/2006/relationships/image" Target="../media/image10.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81576" y="6688028"/>
            <a:ext cx="7504056" cy="2877174"/>
          </a:xfrm>
        </p:spPr>
        <p:txBody>
          <a:bodyPr/>
          <a:lstStyle/>
          <a:p>
            <a:r>
              <a:rPr lang="en-US" sz="8800">
                <a:solidFill>
                  <a:srgbClr val="FFC000"/>
                </a:solidFill>
                <a:latin typeface="Footlight MT Light" pitchFamily="18" charset="0"/>
              </a:rPr>
              <a:t>ENVS Courses </a:t>
            </a:r>
            <a:br>
              <a:rPr lang="en-US" sz="8800">
                <a:solidFill>
                  <a:srgbClr val="FFC000"/>
                </a:solidFill>
                <a:latin typeface="Footlight MT Light" pitchFamily="18" charset="0"/>
              </a:rPr>
            </a:br>
            <a:r>
              <a:rPr lang="en-US" sz="8800">
                <a:solidFill>
                  <a:srgbClr val="FFC000"/>
                </a:solidFill>
                <a:latin typeface="Footlight MT Light" pitchFamily="18" charset="0"/>
              </a:rPr>
              <a:t>Spring 2022</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995055" y="490536"/>
            <a:ext cx="5324046" cy="6380928"/>
          </a:xfrm>
          <a:prstGeom prst="rect">
            <a:avLst/>
          </a:prstGeom>
          <a:solidFill>
            <a:srgbClr val="FFFFFF">
              <a:shade val="85000"/>
            </a:srgbClr>
          </a:solidFill>
          <a:ln w="88900" cap="sq">
            <a:solidFill>
              <a:srgbClr val="EEA42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rot="10800000">
            <a:off x="8332580" y="5644623"/>
            <a:ext cx="5924019" cy="4443014"/>
          </a:xfrm>
          <a:prstGeom prst="rect">
            <a:avLst/>
          </a:prstGeom>
          <a:solidFill>
            <a:srgbClr val="FFFFFF">
              <a:shade val="85000"/>
            </a:srgbClr>
          </a:solidFill>
          <a:ln w="88900" cap="sq">
            <a:solidFill>
              <a:srgbClr val="EEA42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2"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91696" y="490535"/>
            <a:ext cx="4900413" cy="4900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91175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881" y="-7107"/>
            <a:ext cx="14631829" cy="3308061"/>
          </a:xfrm>
        </p:spPr>
        <p:txBody>
          <a:bodyPr/>
          <a:lstStyle/>
          <a:p>
            <a:r>
              <a:rPr lang="en-US" sz="6400">
                <a:solidFill>
                  <a:srgbClr val="EEA420"/>
                </a:solidFill>
                <a:latin typeface="Footlight MT Light" panose="0204060206030A020304" pitchFamily="18" charset="0"/>
              </a:rPr>
              <a:t>History of American Environmental Thought (</a:t>
            </a:r>
            <a:r>
              <a:rPr lang="en-US" sz="6000">
                <a:solidFill>
                  <a:srgbClr val="EEA420"/>
                </a:solidFill>
                <a:latin typeface="Footlight MT Light" panose="0204060206030A020304" pitchFamily="18" charset="0"/>
              </a:rPr>
              <a:t>ENVS/HIST 270) </a:t>
            </a:r>
            <a:br>
              <a:rPr lang="en-US"/>
            </a:br>
            <a:endParaRPr lang="en-US"/>
          </a:p>
        </p:txBody>
      </p:sp>
      <p:sp>
        <p:nvSpPr>
          <p:cNvPr id="3" name="TextBox 2"/>
          <p:cNvSpPr txBox="1"/>
          <p:nvPr/>
        </p:nvSpPr>
        <p:spPr>
          <a:xfrm>
            <a:off x="1517905" y="2212848"/>
            <a:ext cx="13441679" cy="8241679"/>
          </a:xfrm>
          <a:prstGeom prst="rect">
            <a:avLst/>
          </a:prstGeom>
          <a:noFill/>
        </p:spPr>
        <p:txBody>
          <a:bodyPr wrap="square" lIns="91308" tIns="45656" rIns="91308" bIns="45656" rtlCol="0">
            <a:spAutoFit/>
          </a:bodyPr>
          <a:lstStyle/>
          <a:p>
            <a:pPr lvl="1">
              <a:buClr>
                <a:srgbClr val="EEA420"/>
              </a:buClr>
            </a:pPr>
            <a:endParaRPr lang="en-US" sz="1300" b="1">
              <a:solidFill>
                <a:prstClr val="black"/>
              </a:solidFill>
              <a:latin typeface="Verdana" pitchFamily="34" charset="0"/>
            </a:endParaRPr>
          </a:p>
          <a:p>
            <a:pPr lvl="1">
              <a:buClr>
                <a:srgbClr val="EEA420"/>
              </a:buClr>
            </a:pPr>
            <a:r>
              <a:rPr lang="en-US" sz="3200" b="1">
                <a:solidFill>
                  <a:schemeClr val="bg1"/>
                </a:solidFill>
                <a:latin typeface="Verdana" pitchFamily="34" charset="0"/>
              </a:rPr>
              <a:t>Michael Smith</a:t>
            </a:r>
          </a:p>
          <a:p>
            <a:pPr lvl="1">
              <a:buClr>
                <a:srgbClr val="EEA420"/>
              </a:buClr>
            </a:pPr>
            <a:r>
              <a:rPr lang="en-US" sz="3200" b="1">
                <a:solidFill>
                  <a:schemeClr val="bg1"/>
                </a:solidFill>
                <a:latin typeface="Verdana" pitchFamily="34" charset="0"/>
              </a:rPr>
              <a:t>TR 10:50-12:05 PM</a:t>
            </a:r>
          </a:p>
          <a:p>
            <a:pPr lvl="1">
              <a:buClr>
                <a:srgbClr val="EEA420"/>
              </a:buClr>
            </a:pPr>
            <a:r>
              <a:rPr lang="en-US" sz="3200" b="1">
                <a:solidFill>
                  <a:schemeClr val="bg1"/>
                </a:solidFill>
                <a:latin typeface="Verdana" pitchFamily="34" charset="0"/>
              </a:rPr>
              <a:t>3 Credits</a:t>
            </a:r>
          </a:p>
          <a:p>
            <a:pPr>
              <a:buFont typeface="Wingdings" pitchFamily="2" charset="2"/>
              <a:buNone/>
            </a:pPr>
            <a:endParaRPr lang="en-US" sz="2400" b="1">
              <a:solidFill>
                <a:schemeClr val="bg1"/>
              </a:solidFill>
              <a:latin typeface="Verdana" pitchFamily="34" charset="0"/>
            </a:endParaRPr>
          </a:p>
          <a:p>
            <a:pPr marL="457200" indent="-457200">
              <a:buClr>
                <a:srgbClr val="C00000"/>
              </a:buClr>
              <a:buBlip>
                <a:blip r:embed="rId2"/>
              </a:buBlip>
            </a:pPr>
            <a:r>
              <a:rPr lang="en-US" b="1" i="1">
                <a:solidFill>
                  <a:schemeClr val="bg1"/>
                </a:solidFill>
                <a:latin typeface="Verdana" pitchFamily="34" charset="0"/>
              </a:rPr>
              <a:t>Environmental History—What Is It?: </a:t>
            </a:r>
            <a:r>
              <a:rPr lang="en-US">
                <a:solidFill>
                  <a:schemeClr val="bg1"/>
                </a:solidFill>
                <a:latin typeface="Verdana" pitchFamily="34" charset="0"/>
              </a:rPr>
              <a:t>illuminate the interplay between human history and natural history, examining many of the permutations of “nature’s role in American history.” </a:t>
            </a:r>
          </a:p>
          <a:p>
            <a:pPr marL="457200" indent="-457200">
              <a:buClr>
                <a:srgbClr val="C00000"/>
              </a:buClr>
              <a:buBlip>
                <a:blip r:embed="rId2"/>
              </a:buBlip>
            </a:pPr>
            <a:r>
              <a:rPr lang="en-US" b="1" i="1">
                <a:solidFill>
                  <a:schemeClr val="bg1"/>
                </a:solidFill>
                <a:latin typeface="Verdana" pitchFamily="34" charset="0"/>
              </a:rPr>
              <a:t>Cultural Constructions of Nature:  </a:t>
            </a:r>
            <a:r>
              <a:rPr lang="en-US">
                <a:solidFill>
                  <a:schemeClr val="bg1"/>
                </a:solidFill>
                <a:latin typeface="Verdana" pitchFamily="34" charset="0"/>
              </a:rPr>
              <a:t>illuminate the ways in which Americans’ </a:t>
            </a:r>
            <a:r>
              <a:rPr lang="en-US" i="1">
                <a:solidFill>
                  <a:schemeClr val="bg1"/>
                </a:solidFill>
                <a:latin typeface="Verdana" pitchFamily="34" charset="0"/>
              </a:rPr>
              <a:t>thinking</a:t>
            </a:r>
            <a:r>
              <a:rPr lang="en-US">
                <a:solidFill>
                  <a:schemeClr val="bg1"/>
                </a:solidFill>
                <a:latin typeface="Verdana" pitchFamily="34" charset="0"/>
              </a:rPr>
              <a:t> about nature and the environment has changed during the past several centuries, exploring the ways Americans have projected human values onto nature; e.g., why some people have described the forests as sanctu-aries and others have described them as “board feet.” </a:t>
            </a:r>
          </a:p>
          <a:p>
            <a:pPr marL="457200" indent="-457200">
              <a:buClr>
                <a:srgbClr val="C00000"/>
              </a:buClr>
              <a:buBlip>
                <a:blip r:embed="rId2"/>
              </a:buBlip>
            </a:pPr>
            <a:r>
              <a:rPr lang="en-US" b="1" i="1">
                <a:solidFill>
                  <a:schemeClr val="bg1"/>
                </a:solidFill>
                <a:latin typeface="Verdana" pitchFamily="34" charset="0"/>
              </a:rPr>
              <a:t>Doing History:</a:t>
            </a:r>
            <a:r>
              <a:rPr lang="en-US">
                <a:solidFill>
                  <a:schemeClr val="bg1"/>
                </a:solidFill>
                <a:latin typeface="Verdana" pitchFamily="34" charset="0"/>
              </a:rPr>
              <a:t> how do historians look at sources from the past (including the landscape) and use them to tell a story that both makes sense and is well-supported by the sources. </a:t>
            </a:r>
          </a:p>
          <a:p>
            <a:pPr marL="457200" indent="-457200">
              <a:buBlip>
                <a:blip r:embed="rId2"/>
              </a:buBlip>
            </a:pPr>
            <a:endParaRPr lang="en-US">
              <a:solidFill>
                <a:prstClr val="white"/>
              </a:solidFill>
              <a:latin typeface="Verdana" pitchFamily="34" charset="0"/>
            </a:endParaRPr>
          </a:p>
          <a:p>
            <a:pPr>
              <a:lnSpc>
                <a:spcPct val="80000"/>
              </a:lnSpc>
              <a:buFont typeface="Wingdings" pitchFamily="2" charset="2"/>
              <a:buNone/>
            </a:pPr>
            <a:endParaRPr lang="en-US">
              <a:solidFill>
                <a:prstClr val="black"/>
              </a:solidFill>
              <a:latin typeface="Verdana" pitchFamily="34" charset="0"/>
            </a:endParaRPr>
          </a:p>
        </p:txBody>
      </p:sp>
      <p:sp>
        <p:nvSpPr>
          <p:cNvPr id="4" name="TextBox 3"/>
          <p:cNvSpPr txBox="1"/>
          <p:nvPr/>
        </p:nvSpPr>
        <p:spPr>
          <a:xfrm>
            <a:off x="7059168" y="2432304"/>
            <a:ext cx="7900416" cy="1794208"/>
          </a:xfrm>
          <a:prstGeom prst="rect">
            <a:avLst/>
          </a:prstGeom>
          <a:noFill/>
        </p:spPr>
        <p:txBody>
          <a:bodyPr wrap="square" lIns="91308" tIns="45656" rIns="91308" bIns="45656" rtlCol="0">
            <a:spAutoFit/>
          </a:bodyPr>
          <a:lstStyle/>
          <a:p>
            <a:r>
              <a:rPr lang="en-US" i="1">
                <a:solidFill>
                  <a:schemeClr val="bg1"/>
                </a:solidFill>
                <a:latin typeface="Verdana" pitchFamily="34" charset="0"/>
              </a:rPr>
              <a:t>Course Format: Reading, discussion, some lecture, several papers, local environmental history rsch. project. </a:t>
            </a:r>
          </a:p>
          <a:p>
            <a:endParaRPr lang="en-US">
              <a:solidFill>
                <a:prstClr val="black"/>
              </a:solidFill>
            </a:endParaRPr>
          </a:p>
        </p:txBody>
      </p:sp>
    </p:spTree>
    <p:extLst>
      <p:ext uri="{BB962C8B-B14F-4D97-AF65-F5344CB8AC3E}">
        <p14:creationId xmlns:p14="http://schemas.microsoft.com/office/powerpoint/2010/main" val="9697995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63735"/>
            <a:ext cx="16257588" cy="1830733"/>
          </a:xfrm>
        </p:spPr>
        <p:txBody>
          <a:bodyPr/>
          <a:lstStyle/>
          <a:p>
            <a:pPr eaLnBrk="1" hangingPunct="1">
              <a:defRPr/>
            </a:pPr>
            <a:r>
              <a:rPr lang="en-US" sz="5400">
                <a:solidFill>
                  <a:srgbClr val="FFC000"/>
                </a:solidFill>
                <a:latin typeface="Footlight MT Light" pitchFamily="18" charset="0"/>
              </a:rPr>
              <a:t>ENVS 292:</a:t>
            </a:r>
            <a:br>
              <a:rPr lang="en-US" sz="5400">
                <a:solidFill>
                  <a:srgbClr val="FFC000"/>
                </a:solidFill>
                <a:latin typeface="Footlight MT Light" pitchFamily="18" charset="0"/>
              </a:rPr>
            </a:br>
            <a:r>
              <a:rPr lang="en-US" sz="5400">
                <a:solidFill>
                  <a:srgbClr val="FFC000"/>
                </a:solidFill>
                <a:latin typeface="Footlight MT Light" pitchFamily="18" charset="0"/>
              </a:rPr>
              <a:t>Quantitative Approaches to Environmental Issues</a:t>
            </a:r>
            <a:endParaRPr lang="en-US" sz="4400">
              <a:solidFill>
                <a:srgbClr val="FFC000"/>
              </a:solidFill>
              <a:latin typeface="Footlight MT Light" pitchFamily="18" charset="0"/>
            </a:endParaRPr>
          </a:p>
        </p:txBody>
      </p:sp>
      <p:sp>
        <p:nvSpPr>
          <p:cNvPr id="12291" name="Content Placeholder 2"/>
          <p:cNvSpPr>
            <a:spLocks noGrp="1"/>
          </p:cNvSpPr>
          <p:nvPr>
            <p:ph idx="4294967295"/>
          </p:nvPr>
        </p:nvSpPr>
        <p:spPr>
          <a:xfrm>
            <a:off x="1433811" y="2194253"/>
            <a:ext cx="5253831" cy="5036482"/>
          </a:xfrm>
        </p:spPr>
        <p:txBody>
          <a:bodyPr/>
          <a:lstStyle/>
          <a:p>
            <a:pPr eaLnBrk="1" hangingPunct="1">
              <a:buClr>
                <a:srgbClr val="EEA420"/>
              </a:buClr>
              <a:buFont typeface="Wingdings" pitchFamily="2" charset="2"/>
              <a:buChar char="Ü"/>
            </a:pPr>
            <a:r>
              <a:rPr lang="en-US" sz="3200" dirty="0">
                <a:latin typeface="Segoe UI"/>
                <a:ea typeface="ＭＳ Ｐゴシック"/>
                <a:cs typeface="Segoe UI"/>
              </a:rPr>
              <a:t>Susan Allen</a:t>
            </a:r>
          </a:p>
          <a:p>
            <a:pPr eaLnBrk="1" hangingPunct="1">
              <a:buClr>
                <a:srgbClr val="EEA420"/>
              </a:buClr>
              <a:buFont typeface="Wingdings" pitchFamily="2" charset="2"/>
              <a:buChar char="Ü"/>
            </a:pPr>
            <a:r>
              <a:rPr lang="en-US" sz="3200" dirty="0">
                <a:latin typeface="Segoe UI"/>
                <a:ea typeface="ＭＳ Ｐゴシック"/>
                <a:cs typeface="Segoe UI"/>
              </a:rPr>
              <a:t>MWF 9-9:50 AM</a:t>
            </a:r>
          </a:p>
          <a:p>
            <a:pPr eaLnBrk="1" hangingPunct="1">
              <a:buClr>
                <a:srgbClr val="EEA420"/>
              </a:buClr>
              <a:buFont typeface="Wingdings" pitchFamily="2" charset="2"/>
              <a:buChar char="Ü"/>
            </a:pPr>
            <a:r>
              <a:rPr lang="en-US" sz="3200" dirty="0">
                <a:latin typeface="Segoe UI"/>
                <a:ea typeface="ＭＳ Ｐゴシック"/>
                <a:cs typeface="Segoe UI"/>
              </a:rPr>
              <a:t>3 credits</a:t>
            </a:r>
          </a:p>
          <a:p>
            <a:pPr eaLnBrk="1" hangingPunct="1">
              <a:buClr>
                <a:srgbClr val="EEA420"/>
              </a:buClr>
              <a:buFont typeface="Wingdings" pitchFamily="2" charset="2"/>
              <a:buChar char="Ü"/>
            </a:pPr>
            <a:r>
              <a:rPr lang="en-US" sz="3200" dirty="0" err="1">
                <a:latin typeface="Segoe UI"/>
                <a:ea typeface="ＭＳ Ｐゴシック"/>
                <a:cs typeface="Segoe UI"/>
              </a:rPr>
              <a:t>Prereq</a:t>
            </a:r>
            <a:r>
              <a:rPr lang="en-US" sz="3200" dirty="0">
                <a:latin typeface="Segoe UI"/>
                <a:ea typeface="ＭＳ Ｐゴシック"/>
                <a:cs typeface="Segoe UI"/>
              </a:rPr>
              <a:t>: ENVS 121 (ES&amp;T)</a:t>
            </a:r>
          </a:p>
          <a:p>
            <a:pPr eaLnBrk="1" hangingPunct="1">
              <a:buClr>
                <a:srgbClr val="EEA420"/>
              </a:buClr>
              <a:buFont typeface="Wingdings" pitchFamily="2" charset="2"/>
              <a:buChar char="Ü"/>
            </a:pPr>
            <a:r>
              <a:rPr lang="en-US" sz="3200" dirty="0">
                <a:solidFill>
                  <a:srgbClr val="FFFF00"/>
                </a:solidFill>
                <a:latin typeface="Segoe UI"/>
                <a:ea typeface="ＭＳ Ｐゴシック"/>
                <a:cs typeface="Segoe UI"/>
              </a:rPr>
              <a:t>QL designation</a:t>
            </a:r>
          </a:p>
          <a:p>
            <a:pPr eaLnBrk="1" hangingPunct="1">
              <a:buClr>
                <a:srgbClr val="EEA420"/>
              </a:buClr>
              <a:buFont typeface="Wingdings" pitchFamily="2" charset="2"/>
              <a:buChar char="Ü"/>
            </a:pPr>
            <a:r>
              <a:rPr lang="en-US" sz="3200" dirty="0">
                <a:solidFill>
                  <a:srgbClr val="FFFF00"/>
                </a:solidFill>
                <a:latin typeface="Segoe UI"/>
                <a:ea typeface="ＭＳ Ｐゴシック"/>
                <a:cs typeface="Segoe UI"/>
              </a:rPr>
              <a:t>Subs for EITHER Calc or Stats</a:t>
            </a:r>
          </a:p>
          <a:p>
            <a:pPr eaLnBrk="1" hangingPunct="1">
              <a:buClr>
                <a:srgbClr val="EEA420"/>
              </a:buClr>
              <a:buFont typeface="Wingdings" pitchFamily="2" charset="2"/>
              <a:buChar char="Ü"/>
            </a:pPr>
            <a:endParaRPr lang="en-US" sz="4000">
              <a:latin typeface="Segoe UI" pitchFamily="34" charset="0"/>
              <a:ea typeface="ＭＳ Ｐゴシック"/>
              <a:cs typeface="Segoe UI" pitchFamily="34" charset="0"/>
            </a:endParaRPr>
          </a:p>
          <a:p>
            <a:pPr eaLnBrk="1" hangingPunct="1">
              <a:buClr>
                <a:srgbClr val="EEA420"/>
              </a:buClr>
              <a:buFont typeface="Wingdings" pitchFamily="2" charset="2"/>
              <a:buChar char="Ü"/>
            </a:pPr>
            <a:endParaRPr lang="en-US" sz="4000">
              <a:latin typeface="Segoe UI" pitchFamily="34" charset="0"/>
              <a:ea typeface="ＭＳ Ｐゴシック"/>
              <a:cs typeface="Segoe UI" pitchFamily="34" charset="0"/>
            </a:endParaRPr>
          </a:p>
          <a:p>
            <a:pPr marL="0" indent="0" eaLnBrk="1" hangingPunct="1">
              <a:buClr>
                <a:srgbClr val="EEA420"/>
              </a:buClr>
            </a:pPr>
            <a:br>
              <a:rPr lang="en-US" sz="4400" dirty="0">
                <a:latin typeface="Verdana" pitchFamily="34" charset="0"/>
                <a:ea typeface="ＭＳ Ｐゴシック"/>
                <a:cs typeface="Verdana" pitchFamily="34" charset="0"/>
              </a:rPr>
            </a:br>
            <a:endParaRPr lang="en-US" sz="4400">
              <a:latin typeface="Verdana" pitchFamily="34" charset="0"/>
              <a:ea typeface="ＭＳ Ｐゴシック"/>
              <a:cs typeface="Verdana" pitchFamily="34" charset="0"/>
            </a:endParaRPr>
          </a:p>
          <a:p>
            <a:pPr eaLnBrk="1" hangingPunct="1"/>
            <a:endParaRPr lang="en-US" sz="4400">
              <a:latin typeface="Verdana" pitchFamily="34" charset="0"/>
              <a:ea typeface="ＭＳ Ｐゴシック"/>
              <a:cs typeface="Verdana" pitchFamily="34" charset="0"/>
            </a:endParaRPr>
          </a:p>
          <a:p>
            <a:pPr eaLnBrk="1" hangingPunct="1"/>
            <a:endParaRPr lang="en-US" sz="4400">
              <a:latin typeface="Verdana" pitchFamily="34" charset="0"/>
              <a:ea typeface="ＭＳ Ｐゴシック"/>
              <a:cs typeface="Verdana" pitchFamily="34" charset="0"/>
            </a:endParaRPr>
          </a:p>
        </p:txBody>
      </p:sp>
      <p:sp>
        <p:nvSpPr>
          <p:cNvPr id="4" name="Rectangle 3"/>
          <p:cNvSpPr/>
          <p:nvPr/>
        </p:nvSpPr>
        <p:spPr>
          <a:xfrm>
            <a:off x="1433811" y="7946638"/>
            <a:ext cx="13429671" cy="2308324"/>
          </a:xfrm>
          <a:prstGeom prst="rect">
            <a:avLst/>
          </a:prstGeom>
        </p:spPr>
        <p:txBody>
          <a:bodyPr wrap="square">
            <a:spAutoFit/>
          </a:bodyPr>
          <a:lstStyle/>
          <a:p>
            <a:pPr marL="571500" indent="-571500">
              <a:buBlip>
                <a:blip r:embed="rId3"/>
              </a:buBlip>
            </a:pPr>
            <a:r>
              <a:rPr lang="en-US" sz="3600">
                <a:solidFill>
                  <a:schemeClr val="bg1"/>
                </a:solidFill>
              </a:rPr>
              <a:t>Data analysis for objective decision making and policy formulation</a:t>
            </a:r>
          </a:p>
          <a:p>
            <a:pPr marL="571500" indent="-571500">
              <a:buBlip>
                <a:blip r:embed="rId3"/>
              </a:buBlip>
            </a:pPr>
            <a:r>
              <a:rPr lang="en-US" sz="3600">
                <a:solidFill>
                  <a:schemeClr val="bg1"/>
                </a:solidFill>
              </a:rPr>
              <a:t>Research design, big data, graphs, stats, communication of results</a:t>
            </a:r>
          </a:p>
          <a:p>
            <a:pPr marL="571500" indent="-571500">
              <a:buBlip>
                <a:blip r:embed="rId3"/>
              </a:buBlip>
            </a:pPr>
            <a:r>
              <a:rPr lang="en-US" sz="3600">
                <a:solidFill>
                  <a:schemeClr val="bg1"/>
                </a:solidFill>
              </a:rPr>
              <a:t>YOU NEED THIS! Whether you know it or not </a:t>
            </a:r>
            <a:r>
              <a:rPr lang="en-US" sz="3600">
                <a:solidFill>
                  <a:schemeClr val="bg1"/>
                </a:solidFill>
                <a:sym typeface="Wingdings" panose="05000000000000000000" pitchFamily="2" charset="2"/>
              </a:rPr>
              <a:t></a:t>
            </a:r>
            <a:endParaRPr lang="en-US" sz="3600">
              <a:solidFill>
                <a:schemeClr val="bg1"/>
              </a:solidFill>
            </a:endParaRPr>
          </a:p>
          <a:p>
            <a:endParaRPr lang="en-US" sz="3600">
              <a:solidFill>
                <a:schemeClr val="bg1"/>
              </a:solidFill>
            </a:endParaRPr>
          </a:p>
        </p:txBody>
      </p:sp>
      <p:sp>
        <p:nvSpPr>
          <p:cNvPr id="3" name="Rectangle 2">
            <a:extLst>
              <a:ext uri="{FF2B5EF4-FFF2-40B4-BE49-F238E27FC236}">
                <a16:creationId xmlns:a16="http://schemas.microsoft.com/office/drawing/2014/main" id="{CEEBB081-E8A9-4898-AD7F-1F0393E68427}"/>
              </a:ext>
            </a:extLst>
          </p:cNvPr>
          <p:cNvSpPr/>
          <p:nvPr/>
        </p:nvSpPr>
        <p:spPr>
          <a:xfrm rot="21106449">
            <a:off x="1932542" y="283769"/>
            <a:ext cx="3858108" cy="923330"/>
          </a:xfrm>
          <a:prstGeom prst="rect">
            <a:avLst/>
          </a:prstGeom>
          <a:noFill/>
        </p:spPr>
        <p:txBody>
          <a:bodyPr wrap="none" lIns="91440" tIns="45720" rIns="91440" bIns="45720">
            <a:spAutoFit/>
          </a:bodyPr>
          <a:lstStyle/>
          <a:p>
            <a:pPr algn="ctr"/>
            <a:r>
              <a:rPr lang="en-US" sz="5400" b="1" cap="none" spc="0">
                <a:ln w="13462">
                  <a:solidFill>
                    <a:schemeClr val="tx2">
                      <a:lumMod val="20000"/>
                      <a:lumOff val="80000"/>
                    </a:schemeClr>
                  </a:solidFill>
                  <a:prstDash val="solid"/>
                </a:ln>
                <a:solidFill>
                  <a:schemeClr val="bg1"/>
                </a:solidFill>
                <a:effectLst>
                  <a:glow rad="139700">
                    <a:schemeClr val="accent2">
                      <a:satMod val="175000"/>
                      <a:alpha val="40000"/>
                    </a:schemeClr>
                  </a:glow>
                  <a:outerShdw dist="38100" dir="2700000" algn="bl" rotWithShape="0">
                    <a:schemeClr val="accent5"/>
                  </a:outerShdw>
                </a:effectLst>
              </a:rPr>
              <a:t>New Course!</a:t>
            </a:r>
          </a:p>
        </p:txBody>
      </p:sp>
      <p:sp>
        <p:nvSpPr>
          <p:cNvPr id="7" name="AutoShape 6" descr="DIKW pyramid - Wikipedia">
            <a:extLst>
              <a:ext uri="{FF2B5EF4-FFF2-40B4-BE49-F238E27FC236}">
                <a16:creationId xmlns:a16="http://schemas.microsoft.com/office/drawing/2014/main" id="{42B9A44E-53C4-4306-A5A9-C7D4278CE44C}"/>
              </a:ext>
            </a:extLst>
          </p:cNvPr>
          <p:cNvSpPr>
            <a:spLocks noChangeAspect="1" noChangeArrowheads="1"/>
          </p:cNvSpPr>
          <p:nvPr/>
        </p:nvSpPr>
        <p:spPr bwMode="auto">
          <a:xfrm>
            <a:off x="7975600" y="63484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2" name="Picture 8" descr="How to Make the Right Data-Driven Decisions">
            <a:extLst>
              <a:ext uri="{FF2B5EF4-FFF2-40B4-BE49-F238E27FC236}">
                <a16:creationId xmlns:a16="http://schemas.microsoft.com/office/drawing/2014/main" id="{EF38D089-3360-46E9-91E8-9DEA63CF2C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5600" y="1954739"/>
            <a:ext cx="6795255" cy="6131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1607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68690" y="-35639"/>
            <a:ext cx="14631987" cy="3184950"/>
          </a:xfrm>
        </p:spPr>
        <p:txBody>
          <a:bodyPr/>
          <a:lstStyle/>
          <a:p>
            <a:pPr eaLnBrk="1" hangingPunct="1">
              <a:defRPr/>
            </a:pPr>
            <a:r>
              <a:rPr lang="en-US">
                <a:solidFill>
                  <a:srgbClr val="FFC000"/>
                </a:solidFill>
                <a:ea typeface="ＭＳ Ｐゴシック"/>
              </a:rPr>
              <a:t>ENVS 31200 </a:t>
            </a:r>
            <a:r>
              <a:rPr lang="en-US" sz="6000">
                <a:solidFill>
                  <a:srgbClr val="FFC000"/>
                </a:solidFill>
                <a:ea typeface="ＭＳ Ｐゴシック"/>
              </a:rPr>
              <a:t>Topics in Environmental Communication:  </a:t>
            </a:r>
            <a:r>
              <a:rPr lang="en-US" sz="6000" i="1">
                <a:solidFill>
                  <a:srgbClr val="FFC000"/>
                </a:solidFill>
                <a:ea typeface="ＭＳ Ｐゴシック"/>
              </a:rPr>
              <a:t>ROOTS</a:t>
            </a:r>
            <a:br>
              <a:rPr lang="en-US"/>
            </a:br>
            <a:endParaRPr lang="en-US">
              <a:solidFill>
                <a:srgbClr val="FFC000"/>
              </a:solidFill>
            </a:endParaRPr>
          </a:p>
        </p:txBody>
      </p:sp>
      <p:sp>
        <p:nvSpPr>
          <p:cNvPr id="3" name="Content Placeholder 2"/>
          <p:cNvSpPr>
            <a:spLocks noGrp="1"/>
          </p:cNvSpPr>
          <p:nvPr>
            <p:ph idx="4294967295"/>
          </p:nvPr>
        </p:nvSpPr>
        <p:spPr>
          <a:xfrm>
            <a:off x="868690" y="2683287"/>
            <a:ext cx="7778655" cy="6965464"/>
          </a:xfrm>
        </p:spPr>
        <p:txBody>
          <a:bodyPr/>
          <a:lstStyle/>
          <a:p>
            <a:pPr eaLnBrk="1" hangingPunct="1">
              <a:buClr>
                <a:srgbClr val="FFC000"/>
              </a:buClr>
              <a:buFont typeface="Wingdings" pitchFamily="2" charset="2"/>
              <a:buChar char="Ü"/>
              <a:defRPr/>
            </a:pPr>
            <a:r>
              <a:rPr lang="en-US" sz="3200">
                <a:ea typeface="ＭＳ Ｐゴシック"/>
              </a:rPr>
              <a:t>Fae </a:t>
            </a:r>
            <a:r>
              <a:rPr lang="en-US" sz="3200" err="1">
                <a:ea typeface="ＭＳ Ｐゴシック"/>
              </a:rPr>
              <a:t>Dremock</a:t>
            </a:r>
            <a:endParaRPr lang="en-US" sz="3200">
              <a:ea typeface="ＭＳ Ｐゴシック"/>
            </a:endParaRPr>
          </a:p>
          <a:p>
            <a:pPr eaLnBrk="1" hangingPunct="1">
              <a:buClr>
                <a:srgbClr val="FFC000"/>
              </a:buClr>
              <a:buFont typeface="Wingdings" pitchFamily="2" charset="2"/>
              <a:buChar char="Ü"/>
              <a:defRPr/>
            </a:pPr>
            <a:r>
              <a:rPr lang="en-US" sz="3200">
                <a:ea typeface="ＭＳ Ｐゴシック"/>
              </a:rPr>
              <a:t>TR  4-5:15 pm</a:t>
            </a:r>
          </a:p>
          <a:p>
            <a:pPr eaLnBrk="1" hangingPunct="1">
              <a:buClr>
                <a:srgbClr val="FFC000"/>
              </a:buClr>
              <a:buFont typeface="Wingdings" pitchFamily="2" charset="2"/>
              <a:buChar char="Ü"/>
              <a:defRPr/>
            </a:pPr>
            <a:r>
              <a:rPr lang="en-US" sz="3400">
                <a:ea typeface="ＭＳ Ｐゴシック"/>
              </a:rPr>
              <a:t>3 credits</a:t>
            </a:r>
          </a:p>
          <a:p>
            <a:pPr eaLnBrk="1" hangingPunct="1">
              <a:buClr>
                <a:srgbClr val="FFC000"/>
              </a:buClr>
              <a:buFont typeface="Wingdings" pitchFamily="2" charset="2"/>
              <a:buChar char="Ü"/>
              <a:defRPr/>
            </a:pPr>
            <a:r>
              <a:rPr lang="en-US" sz="3400">
                <a:ea typeface="ＭＳ Ｐゴシック"/>
              </a:rPr>
              <a:t>ENVS 300 level/tools elective</a:t>
            </a:r>
          </a:p>
          <a:p>
            <a:pPr>
              <a:buClr>
                <a:srgbClr val="FFC000"/>
              </a:buClr>
              <a:buFont typeface="Wingdings" pitchFamily="2" charset="2"/>
              <a:buChar char="Ü"/>
              <a:defRPr/>
            </a:pPr>
            <a:endParaRPr lang="en-US" sz="3400">
              <a:ea typeface="ＭＳ Ｐゴシック"/>
            </a:endParaRPr>
          </a:p>
          <a:p>
            <a:pPr marL="623570" indent="-623570" eaLnBrk="1" hangingPunct="1">
              <a:buClr>
                <a:srgbClr val="FFC000"/>
              </a:buClr>
              <a:buFont typeface="Wingdings" pitchFamily="2" charset="2"/>
              <a:buChar char="Ü"/>
              <a:defRPr/>
            </a:pPr>
            <a:r>
              <a:rPr lang="en-US" sz="3400">
                <a:ea typeface="ＭＳ Ｐゴシック"/>
              </a:rPr>
              <a:t>Tired of plowing through books? Dig up the dirt instead! Work as a team in </a:t>
            </a:r>
            <a:r>
              <a:rPr lang="en-US" sz="3400">
                <a:ea typeface="Verdana"/>
              </a:rPr>
              <a:t>hands-on </a:t>
            </a:r>
            <a:r>
              <a:rPr lang="en-US" sz="3400">
                <a:ea typeface="ＭＳ Ｐゴシック"/>
              </a:rPr>
              <a:t>science writing -- interviews, podcasts, features, and web page design for </a:t>
            </a:r>
            <a:r>
              <a:rPr lang="en-US" sz="3400" i="1">
                <a:ea typeface="ＭＳ Ｐゴシック"/>
              </a:rPr>
              <a:t>Roots</a:t>
            </a:r>
            <a:r>
              <a:rPr lang="en-US" sz="3400">
                <a:ea typeface="ＭＳ Ｐゴシック"/>
              </a:rPr>
              <a:t>, our online science outreach journal!</a:t>
            </a:r>
            <a:endParaRPr lang="en-US" sz="3200">
              <a:ea typeface="ＭＳ Ｐゴシック"/>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10938" y="2891813"/>
            <a:ext cx="5868988" cy="5592765"/>
          </a:xfrm>
          <a:prstGeom prst="rect">
            <a:avLst/>
          </a:prstGeom>
        </p:spPr>
      </p:pic>
    </p:spTree>
    <p:extLst>
      <p:ext uri="{BB962C8B-B14F-4D97-AF65-F5344CB8AC3E}">
        <p14:creationId xmlns:p14="http://schemas.microsoft.com/office/powerpoint/2010/main" val="40431627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63735"/>
            <a:ext cx="16257588" cy="1830733"/>
          </a:xfrm>
        </p:spPr>
        <p:txBody>
          <a:bodyPr/>
          <a:lstStyle/>
          <a:p>
            <a:pPr eaLnBrk="1" hangingPunct="1">
              <a:defRPr/>
            </a:pPr>
            <a:r>
              <a:rPr lang="en-US" sz="5400">
                <a:solidFill>
                  <a:srgbClr val="FFC000"/>
                </a:solidFill>
                <a:latin typeface="Footlight MT Light" pitchFamily="18" charset="0"/>
              </a:rPr>
              <a:t>ENVS 321:</a:t>
            </a:r>
            <a:br>
              <a:rPr lang="en-US" sz="5400">
                <a:solidFill>
                  <a:srgbClr val="FFC000"/>
                </a:solidFill>
                <a:latin typeface="Footlight MT Light" pitchFamily="18" charset="0"/>
              </a:rPr>
            </a:br>
            <a:r>
              <a:rPr lang="en-US" sz="5400">
                <a:solidFill>
                  <a:srgbClr val="FFC000"/>
                </a:solidFill>
                <a:latin typeface="Footlight MT Light" pitchFamily="18" charset="0"/>
              </a:rPr>
              <a:t>Governing Socio-Ecological Systems</a:t>
            </a:r>
            <a:endParaRPr lang="en-US" sz="4400">
              <a:solidFill>
                <a:srgbClr val="FFC000"/>
              </a:solidFill>
              <a:latin typeface="Footlight MT Light" pitchFamily="18" charset="0"/>
            </a:endParaRPr>
          </a:p>
        </p:txBody>
      </p:sp>
      <p:sp>
        <p:nvSpPr>
          <p:cNvPr id="12291" name="Content Placeholder 2"/>
          <p:cNvSpPr>
            <a:spLocks noGrp="1"/>
          </p:cNvSpPr>
          <p:nvPr>
            <p:ph idx="4294967295"/>
          </p:nvPr>
        </p:nvSpPr>
        <p:spPr>
          <a:xfrm>
            <a:off x="1433811" y="1921682"/>
            <a:ext cx="5526608" cy="2065099"/>
          </a:xfrm>
        </p:spPr>
        <p:txBody>
          <a:bodyPr/>
          <a:lstStyle/>
          <a:p>
            <a:pPr eaLnBrk="1" hangingPunct="1">
              <a:buClr>
                <a:srgbClr val="EEA420"/>
              </a:buClr>
              <a:buFont typeface="Wingdings" pitchFamily="2" charset="2"/>
              <a:buChar char="Ü"/>
            </a:pPr>
            <a:r>
              <a:rPr lang="en-US" sz="3200">
                <a:latin typeface="Segoe UI"/>
                <a:ea typeface="ＭＳ Ｐゴシック"/>
                <a:cs typeface="Segoe UI"/>
              </a:rPr>
              <a:t>Praneeta Mudaliar</a:t>
            </a:r>
          </a:p>
          <a:p>
            <a:pPr eaLnBrk="1" hangingPunct="1">
              <a:buClr>
                <a:srgbClr val="EEA420"/>
              </a:buClr>
              <a:buFont typeface="Wingdings" pitchFamily="2" charset="2"/>
              <a:buChar char="Ü"/>
            </a:pPr>
            <a:r>
              <a:rPr lang="en-US" sz="3200">
                <a:latin typeface="Segoe UI"/>
                <a:ea typeface="ＭＳ Ｐゴシック"/>
                <a:cs typeface="Segoe UI"/>
              </a:rPr>
              <a:t>TR 9:25-10:40 AM</a:t>
            </a:r>
          </a:p>
          <a:p>
            <a:pPr>
              <a:buClr>
                <a:srgbClr val="EEA420"/>
              </a:buClr>
              <a:buFont typeface="Wingdings" pitchFamily="2" charset="2"/>
              <a:buChar char="Ü"/>
            </a:pPr>
            <a:r>
              <a:rPr lang="en-US" sz="3200">
                <a:ea typeface="Verdana"/>
                <a:cs typeface="Segoe UI"/>
              </a:rPr>
              <a:t>3 credits</a:t>
            </a:r>
            <a:endParaRPr lang="en-US" sz="3200">
              <a:latin typeface="Segoe UI"/>
              <a:ea typeface="ＭＳ Ｐゴシック"/>
              <a:cs typeface="Segoe UI"/>
            </a:endParaRPr>
          </a:p>
          <a:p>
            <a:pPr eaLnBrk="1" hangingPunct="1">
              <a:buClr>
                <a:srgbClr val="EEA420"/>
              </a:buClr>
              <a:buFont typeface="Wingdings" pitchFamily="2" charset="2"/>
              <a:buChar char="Ü"/>
            </a:pPr>
            <a:endParaRPr lang="en-US" sz="3200">
              <a:latin typeface="Segoe UI"/>
              <a:ea typeface="ＭＳ Ｐゴシック"/>
              <a:cs typeface="Segoe UI"/>
            </a:endParaRPr>
          </a:p>
          <a:p>
            <a:pPr>
              <a:buClr>
                <a:srgbClr val="EEA420"/>
              </a:buClr>
              <a:buFont typeface="Wingdings" pitchFamily="2" charset="2"/>
              <a:buChar char="Ü"/>
            </a:pPr>
            <a:endParaRPr lang="en-US" sz="3200">
              <a:latin typeface="Segoe UI" pitchFamily="34" charset="0"/>
              <a:ea typeface="ＭＳ Ｐゴシック"/>
              <a:cs typeface="Segoe UI" pitchFamily="34" charset="0"/>
            </a:endParaRPr>
          </a:p>
          <a:p>
            <a:pPr eaLnBrk="1" hangingPunct="1">
              <a:buClr>
                <a:srgbClr val="EEA420"/>
              </a:buClr>
              <a:buFont typeface="Wingdings" pitchFamily="2" charset="2"/>
              <a:buChar char="Ü"/>
            </a:pPr>
            <a:endParaRPr lang="en-US" sz="4000">
              <a:latin typeface="Segoe UI" pitchFamily="34" charset="0"/>
              <a:ea typeface="ＭＳ Ｐゴシック"/>
              <a:cs typeface="Segoe UI" pitchFamily="34" charset="0"/>
            </a:endParaRPr>
          </a:p>
          <a:p>
            <a:pPr eaLnBrk="1" hangingPunct="1">
              <a:buClr>
                <a:srgbClr val="EEA420"/>
              </a:buClr>
              <a:buFont typeface="Wingdings" pitchFamily="2" charset="2"/>
              <a:buChar char="Ü"/>
            </a:pPr>
            <a:endParaRPr lang="en-US" sz="4000">
              <a:latin typeface="Segoe UI" pitchFamily="34" charset="0"/>
              <a:ea typeface="ＭＳ Ｐゴシック"/>
              <a:cs typeface="Segoe UI" pitchFamily="34" charset="0"/>
            </a:endParaRPr>
          </a:p>
          <a:p>
            <a:pPr marL="0" indent="0" eaLnBrk="1" hangingPunct="1">
              <a:buClr>
                <a:srgbClr val="EEA420"/>
              </a:buClr>
            </a:pPr>
            <a:br>
              <a:rPr lang="en-US" sz="4400">
                <a:latin typeface="Verdana" pitchFamily="34" charset="0"/>
                <a:ea typeface="ＭＳ Ｐゴシック"/>
                <a:cs typeface="Verdana" pitchFamily="34" charset="0"/>
              </a:rPr>
            </a:br>
            <a:endParaRPr lang="en-US" sz="4400">
              <a:latin typeface="Verdana" pitchFamily="34" charset="0"/>
              <a:ea typeface="ＭＳ Ｐゴシック"/>
              <a:cs typeface="Verdana" pitchFamily="34" charset="0"/>
            </a:endParaRPr>
          </a:p>
          <a:p>
            <a:pPr eaLnBrk="1" hangingPunct="1"/>
            <a:endParaRPr lang="en-US" sz="4400">
              <a:latin typeface="Verdana" pitchFamily="34" charset="0"/>
              <a:ea typeface="ＭＳ Ｐゴシック"/>
              <a:cs typeface="Verdana" pitchFamily="34" charset="0"/>
            </a:endParaRPr>
          </a:p>
          <a:p>
            <a:pPr eaLnBrk="1" hangingPunct="1"/>
            <a:endParaRPr lang="en-US" sz="4400">
              <a:latin typeface="Verdana" pitchFamily="34" charset="0"/>
              <a:ea typeface="ＭＳ Ｐゴシック"/>
              <a:cs typeface="Verdana" pitchFamily="34" charset="0"/>
            </a:endParaRPr>
          </a:p>
        </p:txBody>
      </p:sp>
      <p:sp>
        <p:nvSpPr>
          <p:cNvPr id="4" name="Rectangle 3"/>
          <p:cNvSpPr/>
          <p:nvPr/>
        </p:nvSpPr>
        <p:spPr>
          <a:xfrm>
            <a:off x="997419" y="9364006"/>
            <a:ext cx="8410549" cy="2308324"/>
          </a:xfrm>
          <a:prstGeom prst="rect">
            <a:avLst/>
          </a:prstGeom>
        </p:spPr>
        <p:txBody>
          <a:bodyPr wrap="square" lIns="91440" tIns="45720" rIns="91440" bIns="45720" anchor="t">
            <a:spAutoFit/>
          </a:bodyPr>
          <a:lstStyle/>
          <a:p>
            <a:pPr marL="571500" indent="-571500">
              <a:buFont typeface="Arial"/>
              <a:buChar char="•"/>
            </a:pPr>
            <a:r>
              <a:rPr lang="en-US" sz="3600" b="1" dirty="0">
                <a:solidFill>
                  <a:srgbClr val="FFFF00"/>
                </a:solidFill>
                <a:ea typeface="+mn-lt"/>
                <a:cs typeface="+mn-lt"/>
              </a:rPr>
              <a:t>Governance of socio-ecological systems</a:t>
            </a:r>
            <a:endParaRPr lang="en-US" sz="3600" b="1" dirty="0">
              <a:solidFill>
                <a:srgbClr val="FFFF00"/>
              </a:solidFill>
              <a:cs typeface="Calibri"/>
            </a:endParaRPr>
          </a:p>
          <a:p>
            <a:pPr marL="571500" indent="-571500">
              <a:buFont typeface="Arial"/>
              <a:buChar char="•"/>
            </a:pPr>
            <a:r>
              <a:rPr lang="en-US" sz="3600" b="1" dirty="0">
                <a:solidFill>
                  <a:srgbClr val="FFFF00"/>
                </a:solidFill>
                <a:cs typeface="Calibri"/>
              </a:rPr>
              <a:t>Environmentalism: diversity, justice, and sustainability</a:t>
            </a:r>
          </a:p>
          <a:p>
            <a:endParaRPr lang="en-US" sz="3600" b="1" dirty="0">
              <a:solidFill>
                <a:srgbClr val="FFFF00"/>
              </a:solidFill>
              <a:cs typeface="Calibri"/>
            </a:endParaRPr>
          </a:p>
        </p:txBody>
      </p:sp>
      <p:sp>
        <p:nvSpPr>
          <p:cNvPr id="7" name="AutoShape 6" descr="DIKW pyramid - Wikipedia">
            <a:extLst>
              <a:ext uri="{FF2B5EF4-FFF2-40B4-BE49-F238E27FC236}">
                <a16:creationId xmlns:a16="http://schemas.microsoft.com/office/drawing/2014/main" id="{42B9A44E-53C4-4306-A5A9-C7D4278CE44C}"/>
              </a:ext>
            </a:extLst>
          </p:cNvPr>
          <p:cNvSpPr>
            <a:spLocks noChangeAspect="1" noChangeArrowheads="1"/>
          </p:cNvSpPr>
          <p:nvPr/>
        </p:nvSpPr>
        <p:spPr bwMode="auto">
          <a:xfrm>
            <a:off x="7975600" y="63484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CB2FC5FD-2D94-4BB4-9418-485317EF54E5}"/>
              </a:ext>
            </a:extLst>
          </p:cNvPr>
          <p:cNvSpPr txBox="1"/>
          <p:nvPr/>
        </p:nvSpPr>
        <p:spPr>
          <a:xfrm>
            <a:off x="1684134" y="3983411"/>
            <a:ext cx="2743199"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rgbClr val="FFFF00"/>
                </a:solidFill>
              </a:rPr>
              <a:t>Polycentric governance</a:t>
            </a:r>
            <a:endParaRPr lang="en-US" sz="3200" b="1" dirty="0">
              <a:solidFill>
                <a:srgbClr val="FFFF00"/>
              </a:solidFill>
              <a:cs typeface="Calibri"/>
            </a:endParaRPr>
          </a:p>
        </p:txBody>
      </p:sp>
      <p:sp>
        <p:nvSpPr>
          <p:cNvPr id="6" name="TextBox 5">
            <a:extLst>
              <a:ext uri="{FF2B5EF4-FFF2-40B4-BE49-F238E27FC236}">
                <a16:creationId xmlns:a16="http://schemas.microsoft.com/office/drawing/2014/main" id="{7B3BD034-1AAF-43C0-BC5C-04D60887D768}"/>
              </a:ext>
            </a:extLst>
          </p:cNvPr>
          <p:cNvSpPr txBox="1"/>
          <p:nvPr/>
        </p:nvSpPr>
        <p:spPr>
          <a:xfrm>
            <a:off x="1445167" y="7860507"/>
            <a:ext cx="2961421"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b="1" dirty="0">
                <a:solidFill>
                  <a:schemeClr val="accent6"/>
                </a:solidFill>
              </a:rPr>
              <a:t>Adaptive Governance</a:t>
            </a:r>
            <a:endParaRPr lang="en-US" sz="3000" b="1" dirty="0">
              <a:solidFill>
                <a:schemeClr val="accent6"/>
              </a:solidFill>
              <a:cs typeface="Calibri"/>
            </a:endParaRPr>
          </a:p>
          <a:p>
            <a:endParaRPr lang="en-US" sz="3000" b="1" dirty="0">
              <a:solidFill>
                <a:schemeClr val="accent6"/>
              </a:solidFill>
              <a:cs typeface="Calibri"/>
            </a:endParaRPr>
          </a:p>
        </p:txBody>
      </p:sp>
      <p:sp>
        <p:nvSpPr>
          <p:cNvPr id="11" name="TextBox 10">
            <a:extLst>
              <a:ext uri="{FF2B5EF4-FFF2-40B4-BE49-F238E27FC236}">
                <a16:creationId xmlns:a16="http://schemas.microsoft.com/office/drawing/2014/main" id="{33AFA9FB-995B-4D64-9D0E-51777A05AD56}"/>
              </a:ext>
            </a:extLst>
          </p:cNvPr>
          <p:cNvSpPr txBox="1"/>
          <p:nvPr/>
        </p:nvSpPr>
        <p:spPr>
          <a:xfrm>
            <a:off x="1331189" y="5843482"/>
            <a:ext cx="2743199"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dirty="0">
                <a:solidFill>
                  <a:srgbClr val="92D050"/>
                </a:solidFill>
              </a:rPr>
              <a:t>Integrated Water Resource Management</a:t>
            </a:r>
            <a:endParaRPr lang="en-US" sz="3000">
              <a:solidFill>
                <a:srgbClr val="92D050"/>
              </a:solidFill>
              <a:cs typeface="Calibri"/>
            </a:endParaRPr>
          </a:p>
        </p:txBody>
      </p:sp>
      <p:sp>
        <p:nvSpPr>
          <p:cNvPr id="13" name="TextBox 12">
            <a:extLst>
              <a:ext uri="{FF2B5EF4-FFF2-40B4-BE49-F238E27FC236}">
                <a16:creationId xmlns:a16="http://schemas.microsoft.com/office/drawing/2014/main" id="{E66BB25B-F981-4171-8976-FAB4858D0378}"/>
              </a:ext>
            </a:extLst>
          </p:cNvPr>
          <p:cNvSpPr txBox="1"/>
          <p:nvPr/>
        </p:nvSpPr>
        <p:spPr>
          <a:xfrm>
            <a:off x="12840855" y="3826457"/>
            <a:ext cx="2743199"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b="1" dirty="0">
                <a:solidFill>
                  <a:srgbClr val="92D050"/>
                </a:solidFill>
                <a:cs typeface="Calibri"/>
              </a:rPr>
              <a:t>Human rights</a:t>
            </a:r>
          </a:p>
        </p:txBody>
      </p:sp>
      <p:sp>
        <p:nvSpPr>
          <p:cNvPr id="14" name="TextBox 13">
            <a:extLst>
              <a:ext uri="{FF2B5EF4-FFF2-40B4-BE49-F238E27FC236}">
                <a16:creationId xmlns:a16="http://schemas.microsoft.com/office/drawing/2014/main" id="{949E419A-2874-42F1-8FC8-4D733E391611}"/>
              </a:ext>
            </a:extLst>
          </p:cNvPr>
          <p:cNvSpPr txBox="1"/>
          <p:nvPr/>
        </p:nvSpPr>
        <p:spPr>
          <a:xfrm>
            <a:off x="13058966" y="5707195"/>
            <a:ext cx="211580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dirty="0">
                <a:solidFill>
                  <a:srgbClr val="FFC000"/>
                </a:solidFill>
                <a:cs typeface="Calibri"/>
              </a:rPr>
              <a:t>Multi-level governance</a:t>
            </a:r>
          </a:p>
        </p:txBody>
      </p:sp>
      <p:pic>
        <p:nvPicPr>
          <p:cNvPr id="9" name="Picture 14" descr="Text, engineering drawing&#10;&#10;Description automatically generated">
            <a:extLst>
              <a:ext uri="{FF2B5EF4-FFF2-40B4-BE49-F238E27FC236}">
                <a16:creationId xmlns:a16="http://schemas.microsoft.com/office/drawing/2014/main" id="{DAEEF2DE-58D9-4F5C-9352-FD7754644250}"/>
              </a:ext>
            </a:extLst>
          </p:cNvPr>
          <p:cNvPicPr>
            <a:picLocks noChangeAspect="1"/>
          </p:cNvPicPr>
          <p:nvPr/>
        </p:nvPicPr>
        <p:blipFill>
          <a:blip r:embed="rId3"/>
          <a:stretch>
            <a:fillRect/>
          </a:stretch>
        </p:blipFill>
        <p:spPr>
          <a:xfrm>
            <a:off x="4193215" y="3460405"/>
            <a:ext cx="8609687" cy="5754297"/>
          </a:xfrm>
          <a:prstGeom prst="rect">
            <a:avLst/>
          </a:prstGeom>
        </p:spPr>
      </p:pic>
      <p:sp>
        <p:nvSpPr>
          <p:cNvPr id="15" name="TextBox 14">
            <a:extLst>
              <a:ext uri="{FF2B5EF4-FFF2-40B4-BE49-F238E27FC236}">
                <a16:creationId xmlns:a16="http://schemas.microsoft.com/office/drawing/2014/main" id="{253541E1-D6A7-48BF-B11C-AA3C0ADC8BFA}"/>
              </a:ext>
            </a:extLst>
          </p:cNvPr>
          <p:cNvSpPr txBox="1"/>
          <p:nvPr/>
        </p:nvSpPr>
        <p:spPr>
          <a:xfrm>
            <a:off x="8966321" y="9216770"/>
            <a:ext cx="776231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FFC000"/>
                </a:solidFill>
                <a:ea typeface="+mn-lt"/>
                <a:cs typeface="+mn-lt"/>
              </a:rPr>
              <a:t>Artwork by Alexandra </a:t>
            </a:r>
            <a:r>
              <a:rPr lang="en-US" sz="2000" err="1">
                <a:solidFill>
                  <a:srgbClr val="FFC000"/>
                </a:solidFill>
                <a:ea typeface="+mn-lt"/>
                <a:cs typeface="+mn-lt"/>
              </a:rPr>
              <a:t>Boawman</a:t>
            </a:r>
            <a:r>
              <a:rPr lang="en-US" sz="2000">
                <a:solidFill>
                  <a:srgbClr val="FFC000"/>
                </a:solidFill>
                <a:ea typeface="+mn-lt"/>
                <a:cs typeface="+mn-lt"/>
              </a:rPr>
              <a:t> </a:t>
            </a:r>
            <a:r>
              <a:rPr lang="en-US" sz="2000">
                <a:solidFill>
                  <a:srgbClr val="FFC000"/>
                </a:solidFill>
                <a:ea typeface="+mn-lt"/>
                <a:cs typeface="+mn-lt"/>
                <a:hlinkClick r:id="rId4">
                  <a:extLst>
                    <a:ext uri="{A12FA001-AC4F-418D-AE19-62706E023703}">
                      <ahyp:hlinkClr xmlns:ahyp="http://schemas.microsoft.com/office/drawing/2018/hyperlinkcolor" val="tx"/>
                    </a:ext>
                  </a:extLst>
                </a:hlinkClick>
              </a:rPr>
              <a:t>@scripta_bene </a:t>
            </a:r>
            <a:r>
              <a:rPr lang="en-US" sz="2000">
                <a:solidFill>
                  <a:srgbClr val="FFC000"/>
                </a:solidFill>
                <a:ea typeface="+mn-lt"/>
                <a:cs typeface="+mn-lt"/>
              </a:rPr>
              <a:t>/ NY Times)</a:t>
            </a:r>
            <a:endParaRPr lang="en-US" sz="2000">
              <a:solidFill>
                <a:srgbClr val="FFC000"/>
              </a:solidFill>
              <a:cs typeface="Calibri"/>
            </a:endParaRPr>
          </a:p>
        </p:txBody>
      </p:sp>
      <p:sp>
        <p:nvSpPr>
          <p:cNvPr id="18" name="Content Placeholder 2">
            <a:extLst>
              <a:ext uri="{FF2B5EF4-FFF2-40B4-BE49-F238E27FC236}">
                <a16:creationId xmlns:a16="http://schemas.microsoft.com/office/drawing/2014/main" id="{F042076A-BD3A-465E-86BC-02F9B65DD22A}"/>
              </a:ext>
            </a:extLst>
          </p:cNvPr>
          <p:cNvSpPr txBox="1">
            <a:spLocks/>
          </p:cNvSpPr>
          <p:nvPr/>
        </p:nvSpPr>
        <p:spPr bwMode="auto">
          <a:xfrm>
            <a:off x="7968444" y="1910539"/>
            <a:ext cx="7190555" cy="1438110"/>
          </a:xfrm>
          <a:prstGeom prst="rect">
            <a:avLst/>
          </a:prstGeom>
          <a:noFill/>
          <a:ln w="9525">
            <a:noFill/>
            <a:miter lim="800000"/>
            <a:headEnd/>
            <a:tailEnd/>
          </a:ln>
        </p:spPr>
        <p:txBody>
          <a:bodyPr vert="horz" wrap="square" lIns="167104" tIns="83554" rIns="167104" bIns="83554" numCol="1" anchor="t" anchorCtr="0" compatLnSpc="1">
            <a:prstTxWarp prst="textNoShape">
              <a:avLst/>
            </a:prstTxWarp>
          </a:bodyPr>
          <a:lstStyle>
            <a:lvl1pPr marL="625475" indent="-625475" algn="l" defTabSz="835025" rtl="0" eaLnBrk="0" fontAlgn="base" hangingPunct="0">
              <a:spcBef>
                <a:spcPct val="20000"/>
              </a:spcBef>
              <a:spcAft>
                <a:spcPct val="0"/>
              </a:spcAft>
              <a:buSzPct val="100000"/>
              <a:defRPr sz="4300" kern="1200">
                <a:solidFill>
                  <a:srgbClr val="FFFFFF"/>
                </a:solidFill>
                <a:latin typeface="Verdana"/>
                <a:ea typeface="ＭＳ Ｐゴシック" charset="-128"/>
                <a:cs typeface="Verdana"/>
              </a:defRPr>
            </a:lvl1pPr>
            <a:lvl2pPr marL="1357313" indent="-520700" algn="l" defTabSz="835025" rtl="0" eaLnBrk="0" fontAlgn="base" hangingPunct="0">
              <a:spcBef>
                <a:spcPct val="20000"/>
              </a:spcBef>
              <a:spcAft>
                <a:spcPct val="0"/>
              </a:spcAft>
              <a:buFont typeface="Arial" pitchFamily="34" charset="0"/>
              <a:buChar char="–"/>
              <a:defRPr sz="3600" kern="1200">
                <a:solidFill>
                  <a:srgbClr val="FFFFFF"/>
                </a:solidFill>
                <a:latin typeface="Verdana"/>
                <a:ea typeface="ＭＳ Ｐゴシック" charset="-128"/>
                <a:cs typeface="Verdana"/>
              </a:defRPr>
            </a:lvl2pPr>
            <a:lvl3pPr marL="2087563" indent="-417513" algn="l" defTabSz="835025" rtl="0" eaLnBrk="0" fontAlgn="base" hangingPunct="0">
              <a:spcBef>
                <a:spcPct val="20000"/>
              </a:spcBef>
              <a:spcAft>
                <a:spcPct val="0"/>
              </a:spcAft>
              <a:buFont typeface="Arial" pitchFamily="34" charset="0"/>
              <a:buChar char="•"/>
              <a:defRPr sz="4300" kern="1200">
                <a:solidFill>
                  <a:srgbClr val="FFFFFF"/>
                </a:solidFill>
                <a:latin typeface="Verdana"/>
                <a:ea typeface="ＭＳ Ｐゴシック" charset="-128"/>
                <a:cs typeface="Verdana"/>
              </a:defRPr>
            </a:lvl3pPr>
            <a:lvl4pPr marL="2924175" indent="-417513" algn="l" defTabSz="835025" rtl="0" eaLnBrk="0" fontAlgn="base" hangingPunct="0">
              <a:spcBef>
                <a:spcPct val="20000"/>
              </a:spcBef>
              <a:spcAft>
                <a:spcPct val="0"/>
              </a:spcAft>
              <a:buFont typeface="Arial" pitchFamily="34" charset="0"/>
              <a:buChar char="–"/>
              <a:defRPr sz="3600" kern="1200">
                <a:solidFill>
                  <a:srgbClr val="FFFFFF"/>
                </a:solidFill>
                <a:latin typeface="Verdana"/>
                <a:ea typeface="ＭＳ Ｐゴシック" charset="-128"/>
                <a:cs typeface="Verdana"/>
              </a:defRPr>
            </a:lvl4pPr>
            <a:lvl5pPr marL="3759200" indent="-417513" algn="l" defTabSz="835025" rtl="0" eaLnBrk="0" fontAlgn="base" hangingPunct="0">
              <a:spcBef>
                <a:spcPct val="20000"/>
              </a:spcBef>
              <a:spcAft>
                <a:spcPct val="0"/>
              </a:spcAft>
              <a:buFont typeface="Arial" pitchFamily="34" charset="0"/>
              <a:buChar char="»"/>
              <a:defRPr sz="4300" kern="1200">
                <a:solidFill>
                  <a:srgbClr val="FFFFFF"/>
                </a:solidFill>
                <a:latin typeface="Verdana"/>
                <a:ea typeface="ＭＳ Ｐゴシック" charset="-128"/>
                <a:cs typeface="Verdana"/>
              </a:defRPr>
            </a:lvl5pPr>
            <a:lvl6pPr marL="4595364" indent="-417761" algn="l" defTabSz="835522" rtl="0" eaLnBrk="1" latinLnBrk="0" hangingPunct="1">
              <a:spcBef>
                <a:spcPct val="20000"/>
              </a:spcBef>
              <a:buFont typeface="Arial"/>
              <a:buChar char="•"/>
              <a:defRPr sz="3600" kern="1200">
                <a:solidFill>
                  <a:schemeClr val="tx1"/>
                </a:solidFill>
                <a:latin typeface="+mn-lt"/>
                <a:ea typeface="+mn-ea"/>
                <a:cs typeface="+mn-cs"/>
              </a:defRPr>
            </a:lvl6pPr>
            <a:lvl7pPr marL="5430885" indent="-417761" algn="l" defTabSz="835522" rtl="0" eaLnBrk="1" latinLnBrk="0" hangingPunct="1">
              <a:spcBef>
                <a:spcPct val="20000"/>
              </a:spcBef>
              <a:buFont typeface="Arial"/>
              <a:buChar char="•"/>
              <a:defRPr sz="3600" kern="1200">
                <a:solidFill>
                  <a:schemeClr val="tx1"/>
                </a:solidFill>
                <a:latin typeface="+mn-lt"/>
                <a:ea typeface="+mn-ea"/>
                <a:cs typeface="+mn-cs"/>
              </a:defRPr>
            </a:lvl7pPr>
            <a:lvl8pPr marL="6266405" indent="-417761" algn="l" defTabSz="835522" rtl="0" eaLnBrk="1" latinLnBrk="0" hangingPunct="1">
              <a:spcBef>
                <a:spcPct val="20000"/>
              </a:spcBef>
              <a:buFont typeface="Arial"/>
              <a:buChar char="•"/>
              <a:defRPr sz="3600" kern="1200">
                <a:solidFill>
                  <a:schemeClr val="tx1"/>
                </a:solidFill>
                <a:latin typeface="+mn-lt"/>
                <a:ea typeface="+mn-ea"/>
                <a:cs typeface="+mn-cs"/>
              </a:defRPr>
            </a:lvl8pPr>
            <a:lvl9pPr marL="7101926" indent="-417761" algn="l" defTabSz="835522" rtl="0" eaLnBrk="1" latinLnBrk="0" hangingPunct="1">
              <a:spcBef>
                <a:spcPct val="20000"/>
              </a:spcBef>
              <a:buFont typeface="Arial"/>
              <a:buChar char="•"/>
              <a:defRPr sz="3600" kern="1200">
                <a:solidFill>
                  <a:schemeClr val="tx1"/>
                </a:solidFill>
                <a:latin typeface="+mn-lt"/>
                <a:ea typeface="+mn-ea"/>
                <a:cs typeface="+mn-cs"/>
              </a:defRPr>
            </a:lvl9pPr>
          </a:lstStyle>
          <a:p>
            <a:pPr eaLnBrk="1" hangingPunct="1">
              <a:buClr>
                <a:srgbClr val="EEA420"/>
              </a:buClr>
              <a:buFont typeface="Wingdings" pitchFamily="2" charset="2"/>
              <a:buChar char="Ü"/>
            </a:pPr>
            <a:r>
              <a:rPr lang="en-US" sz="3200" b="1">
                <a:latin typeface="Segoe UI"/>
                <a:ea typeface="ＭＳ Ｐゴシック"/>
                <a:cs typeface="Segoe UI"/>
              </a:rPr>
              <a:t>Prerequisites: ENVS 220 or ENVS 213 or ENVS 337</a:t>
            </a:r>
            <a:endParaRPr lang="en-US" sz="3200" b="1">
              <a:latin typeface="Segoe UI"/>
              <a:cs typeface="Segoe UI"/>
            </a:endParaRPr>
          </a:p>
          <a:p>
            <a:pPr>
              <a:buClr>
                <a:srgbClr val="EEA420"/>
              </a:buClr>
              <a:buFont typeface="Wingdings" pitchFamily="2" charset="2"/>
              <a:buChar char="Ü"/>
            </a:pPr>
            <a:endParaRPr lang="en-US" sz="3200" b="1">
              <a:latin typeface="Segoe UI"/>
              <a:ea typeface="ＭＳ Ｐゴシック"/>
              <a:cs typeface="Segoe UI"/>
            </a:endParaRPr>
          </a:p>
          <a:p>
            <a:pPr eaLnBrk="1" hangingPunct="1">
              <a:buClr>
                <a:srgbClr val="EEA420"/>
              </a:buClr>
              <a:buFont typeface="Wingdings" pitchFamily="2" charset="2"/>
              <a:buChar char="Ü"/>
            </a:pPr>
            <a:endParaRPr lang="en-US" sz="4000" b="1">
              <a:latin typeface="Segoe UI" pitchFamily="34" charset="0"/>
              <a:ea typeface="ＭＳ Ｐゴシック"/>
              <a:cs typeface="Segoe UI" pitchFamily="34" charset="0"/>
            </a:endParaRPr>
          </a:p>
          <a:p>
            <a:pPr eaLnBrk="1" hangingPunct="1">
              <a:buClr>
                <a:srgbClr val="EEA420"/>
              </a:buClr>
              <a:buFont typeface="Wingdings" pitchFamily="2" charset="2"/>
              <a:buChar char="Ü"/>
            </a:pPr>
            <a:endParaRPr lang="en-US" sz="4000" b="1">
              <a:latin typeface="Segoe UI" pitchFamily="34" charset="0"/>
              <a:ea typeface="ＭＳ Ｐゴシック"/>
              <a:cs typeface="Segoe UI" pitchFamily="34" charset="0"/>
            </a:endParaRPr>
          </a:p>
          <a:p>
            <a:pPr marL="0" indent="0" eaLnBrk="1" hangingPunct="1">
              <a:buClr>
                <a:srgbClr val="EEA420"/>
              </a:buClr>
            </a:pPr>
            <a:br>
              <a:rPr lang="en-US" sz="4400">
                <a:latin typeface="Verdana" pitchFamily="34" charset="0"/>
                <a:ea typeface="ＭＳ Ｐゴシック"/>
                <a:cs typeface="Verdana" pitchFamily="34" charset="0"/>
              </a:rPr>
            </a:br>
            <a:endParaRPr lang="en-US" sz="4400" b="1">
              <a:latin typeface="Verdana" pitchFamily="34" charset="0"/>
              <a:ea typeface="ＭＳ Ｐゴシック"/>
              <a:cs typeface="Verdana" pitchFamily="34" charset="0"/>
            </a:endParaRPr>
          </a:p>
          <a:p>
            <a:pPr eaLnBrk="1" hangingPunct="1"/>
            <a:endParaRPr lang="en-US" sz="4400" b="1">
              <a:latin typeface="Verdana" pitchFamily="34" charset="0"/>
              <a:ea typeface="ＭＳ Ｐゴシック"/>
              <a:cs typeface="Verdana" pitchFamily="34" charset="0"/>
            </a:endParaRPr>
          </a:p>
          <a:p>
            <a:pPr eaLnBrk="1" hangingPunct="1"/>
            <a:endParaRPr lang="en-US" sz="4400" b="1">
              <a:latin typeface="Verdana" pitchFamily="34" charset="0"/>
              <a:ea typeface="ＭＳ Ｐゴシック"/>
              <a:cs typeface="Verdana" pitchFamily="34" charset="0"/>
            </a:endParaRPr>
          </a:p>
        </p:txBody>
      </p:sp>
      <p:sp>
        <p:nvSpPr>
          <p:cNvPr id="5" name="TextBox 4">
            <a:extLst>
              <a:ext uri="{FF2B5EF4-FFF2-40B4-BE49-F238E27FC236}">
                <a16:creationId xmlns:a16="http://schemas.microsoft.com/office/drawing/2014/main" id="{4F31EDCA-EA0C-4DAF-AD8E-27B30DCAE41C}"/>
              </a:ext>
            </a:extLst>
          </p:cNvPr>
          <p:cNvSpPr txBox="1"/>
          <p:nvPr/>
        </p:nvSpPr>
        <p:spPr>
          <a:xfrm>
            <a:off x="13057603" y="7608603"/>
            <a:ext cx="2743199"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000" dirty="0">
                <a:solidFill>
                  <a:srgbClr val="FFFF00"/>
                </a:solidFill>
              </a:rPr>
              <a:t>Hydro-politics</a:t>
            </a:r>
            <a:endParaRPr lang="en-US" sz="3000" dirty="0">
              <a:solidFill>
                <a:srgbClr val="FFFF00"/>
              </a:solidFill>
              <a:cs typeface="Calibri"/>
            </a:endParaRPr>
          </a:p>
        </p:txBody>
      </p:sp>
      <p:sp>
        <p:nvSpPr>
          <p:cNvPr id="10" name="Rectangle 9">
            <a:extLst>
              <a:ext uri="{FF2B5EF4-FFF2-40B4-BE49-F238E27FC236}">
                <a16:creationId xmlns:a16="http://schemas.microsoft.com/office/drawing/2014/main" id="{E79DCE3B-1303-4243-A430-79D27467BD14}"/>
              </a:ext>
            </a:extLst>
          </p:cNvPr>
          <p:cNvSpPr/>
          <p:nvPr/>
        </p:nvSpPr>
        <p:spPr>
          <a:xfrm rot="21106449">
            <a:off x="1932542" y="283769"/>
            <a:ext cx="3858108" cy="923330"/>
          </a:xfrm>
          <a:prstGeom prst="rect">
            <a:avLst/>
          </a:prstGeom>
          <a:noFill/>
        </p:spPr>
        <p:txBody>
          <a:bodyPr wrap="none" lIns="91440" tIns="45720" rIns="91440" bIns="45720">
            <a:spAutoFit/>
          </a:bodyPr>
          <a:lstStyle/>
          <a:p>
            <a:pPr algn="ctr"/>
            <a:r>
              <a:rPr lang="en-US" sz="5400" b="1" cap="none" spc="0">
                <a:ln w="13462">
                  <a:solidFill>
                    <a:schemeClr val="tx2">
                      <a:lumMod val="20000"/>
                      <a:lumOff val="80000"/>
                    </a:schemeClr>
                  </a:solidFill>
                  <a:prstDash val="solid"/>
                </a:ln>
                <a:solidFill>
                  <a:schemeClr val="bg1"/>
                </a:solidFill>
                <a:effectLst>
                  <a:glow rad="139700">
                    <a:schemeClr val="accent2">
                      <a:satMod val="175000"/>
                      <a:alpha val="40000"/>
                    </a:schemeClr>
                  </a:glow>
                  <a:outerShdw dist="38100" dir="2700000" algn="bl" rotWithShape="0">
                    <a:schemeClr val="accent5"/>
                  </a:outerShdw>
                </a:effectLst>
              </a:rPr>
              <a:t>New Course!</a:t>
            </a:r>
          </a:p>
        </p:txBody>
      </p:sp>
    </p:spTree>
    <p:extLst>
      <p:ext uri="{BB962C8B-B14F-4D97-AF65-F5344CB8AC3E}">
        <p14:creationId xmlns:p14="http://schemas.microsoft.com/office/powerpoint/2010/main" val="34822806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87365"/>
            <a:ext cx="16257588" cy="1425230"/>
          </a:xfrm>
        </p:spPr>
        <p:txBody>
          <a:bodyPr>
            <a:noAutofit/>
          </a:bodyPr>
          <a:lstStyle/>
          <a:p>
            <a:r>
              <a:rPr lang="en-US" sz="5400">
                <a:solidFill>
                  <a:srgbClr val="FFC000"/>
                </a:solidFill>
                <a:effectLst>
                  <a:outerShdw blurRad="38100" dist="38100" dir="2700000" algn="tl">
                    <a:srgbClr val="000000">
                      <a:alpha val="43137"/>
                    </a:srgbClr>
                  </a:outerShdw>
                </a:effectLst>
                <a:latin typeface="Footlight MT Light"/>
                <a:ea typeface="ＭＳ Ｐゴシック"/>
              </a:rPr>
              <a:t>ENVS 351</a:t>
            </a:r>
            <a:br>
              <a:rPr lang="en-US" sz="5400">
                <a:effectLst>
                  <a:outerShdw blurRad="38100" dist="38100" dir="2700000" algn="tl">
                    <a:srgbClr val="000000">
                      <a:alpha val="43137"/>
                    </a:srgbClr>
                  </a:outerShdw>
                </a:effectLst>
                <a:latin typeface="Footlight MT Light" pitchFamily="18" charset="0"/>
              </a:rPr>
            </a:br>
            <a:r>
              <a:rPr lang="en-US" sz="5400">
                <a:solidFill>
                  <a:srgbClr val="FFC000"/>
                </a:solidFill>
                <a:effectLst>
                  <a:outerShdw blurRad="38100" dist="38100" dir="2700000" algn="tl">
                    <a:srgbClr val="000000">
                      <a:alpha val="43137"/>
                    </a:srgbClr>
                  </a:outerShdw>
                </a:effectLst>
                <a:latin typeface="Footlight MT Light"/>
                <a:ea typeface="ＭＳ Ｐゴシック"/>
              </a:rPr>
              <a:t>Farming the Forest: Non-Timber Forest Products</a:t>
            </a:r>
          </a:p>
        </p:txBody>
      </p:sp>
      <p:sp>
        <p:nvSpPr>
          <p:cNvPr id="3" name="Content Placeholder 2"/>
          <p:cNvSpPr>
            <a:spLocks noGrp="1"/>
          </p:cNvSpPr>
          <p:nvPr>
            <p:ph idx="4294967295"/>
          </p:nvPr>
        </p:nvSpPr>
        <p:spPr>
          <a:xfrm>
            <a:off x="7644384" y="2537058"/>
            <a:ext cx="7586663" cy="8249888"/>
          </a:xfrm>
        </p:spPr>
        <p:txBody>
          <a:bodyPr>
            <a:normAutofit/>
          </a:bodyPr>
          <a:lstStyle/>
          <a:p>
            <a:pPr>
              <a:buClr>
                <a:srgbClr val="EEA420"/>
              </a:buClr>
              <a:buFont typeface="Wingdings" pitchFamily="2" charset="2"/>
              <a:buChar char="Ü"/>
            </a:pPr>
            <a:r>
              <a:rPr lang="en-US">
                <a:latin typeface="Segoe UI"/>
                <a:ea typeface="ＭＳ Ｐゴシック"/>
                <a:cs typeface="Segoe UI"/>
              </a:rPr>
              <a:t>Jason Hamilton</a:t>
            </a:r>
          </a:p>
          <a:p>
            <a:pPr>
              <a:buClr>
                <a:srgbClr val="EEA420"/>
              </a:buClr>
              <a:buFont typeface="Wingdings" pitchFamily="2" charset="2"/>
              <a:buChar char="Ü"/>
            </a:pPr>
            <a:r>
              <a:rPr lang="en-US">
                <a:latin typeface="Segoe UI"/>
                <a:ea typeface="ＭＳ Ｐゴシック"/>
                <a:cs typeface="Segoe UI"/>
              </a:rPr>
              <a:t>4 credits</a:t>
            </a:r>
          </a:p>
          <a:p>
            <a:pPr>
              <a:buClr>
                <a:srgbClr val="EEA420"/>
              </a:buClr>
              <a:buFont typeface="Wingdings" pitchFamily="2" charset="2"/>
              <a:buChar char="Ü"/>
            </a:pPr>
            <a:r>
              <a:rPr lang="en-US">
                <a:latin typeface="Segoe UI"/>
                <a:ea typeface="ＭＳ Ｐゴシック"/>
                <a:cs typeface="Segoe UI"/>
              </a:rPr>
              <a:t>W 1:10 to 3:50 pm</a:t>
            </a:r>
          </a:p>
          <a:p>
            <a:pPr>
              <a:buClr>
                <a:srgbClr val="EEA420"/>
              </a:buClr>
              <a:buBlip>
                <a:blip r:embed="rId2"/>
              </a:buBlip>
            </a:pPr>
            <a:r>
              <a:rPr lang="en-US" sz="4000" err="1">
                <a:latin typeface="Segoe UI"/>
                <a:ea typeface="ＭＳ Ｐゴシック"/>
                <a:cs typeface="Segoe UI"/>
              </a:rPr>
              <a:t>Prereqs</a:t>
            </a:r>
            <a:r>
              <a:rPr lang="en-US" sz="4000">
                <a:latin typeface="Segoe UI"/>
                <a:ea typeface="ＭＳ Ｐゴシック"/>
                <a:cs typeface="Segoe UI"/>
              </a:rPr>
              <a:t>: two ENVS courses; or permission of instructor</a:t>
            </a:r>
          </a:p>
          <a:p>
            <a:pPr>
              <a:buClr>
                <a:srgbClr val="EEA420"/>
              </a:buClr>
              <a:buBlip>
                <a:blip r:embed="rId2"/>
              </a:buBlip>
            </a:pPr>
            <a:r>
              <a:rPr lang="en-US" sz="4000">
                <a:latin typeface="Segoe UI"/>
                <a:ea typeface="ＭＳ Ｐゴシック"/>
                <a:cs typeface="Segoe UI"/>
              </a:rPr>
              <a:t>Hands-on, learning-by-doing course where students will explore forest management and work w/student-run non-timber products micro-enterprises. </a:t>
            </a:r>
            <a:endParaRPr lang="en-US" sz="4000">
              <a:latin typeface="Segoe UI" pitchFamily="34" charset="0"/>
              <a:cs typeface="Segoe UI" pitchFamily="34" charset="0"/>
            </a:endParaRPr>
          </a:p>
          <a:p>
            <a:endParaRPr lang="en-US">
              <a:latin typeface="Segoe UI" pitchFamily="34" charset="0"/>
              <a:cs typeface="Segoe UI" pitchFamily="34" charset="0"/>
            </a:endParaRPr>
          </a:p>
        </p:txBody>
      </p:sp>
      <p:pic>
        <p:nvPicPr>
          <p:cNvPr id="7" name="Picture 6" descr="BT1011-204.jpg"/>
          <p:cNvPicPr>
            <a:picLocks noChangeAspect="1"/>
          </p:cNvPicPr>
          <p:nvPr/>
        </p:nvPicPr>
        <p:blipFill>
          <a:blip r:embed="rId3"/>
          <a:stretch>
            <a:fillRect/>
          </a:stretch>
        </p:blipFill>
        <p:spPr>
          <a:xfrm>
            <a:off x="1389888" y="2610210"/>
            <a:ext cx="6144768" cy="4096512"/>
          </a:xfrm>
          <a:prstGeom prst="rect">
            <a:avLst/>
          </a:prstGeom>
          <a:ln>
            <a:noFill/>
          </a:ln>
          <a:effectLst>
            <a:softEdge rad="112500"/>
          </a:effectLst>
        </p:spPr>
      </p:pic>
      <p:pic>
        <p:nvPicPr>
          <p:cNvPr id="8" name="Picture 7" descr="6873581349_e53ff95530_b.jpg"/>
          <p:cNvPicPr>
            <a:picLocks noChangeAspect="1"/>
          </p:cNvPicPr>
          <p:nvPr/>
        </p:nvPicPr>
        <p:blipFill>
          <a:blip r:embed="rId4"/>
          <a:stretch>
            <a:fillRect/>
          </a:stretch>
        </p:blipFill>
        <p:spPr>
          <a:xfrm>
            <a:off x="1389888" y="6761586"/>
            <a:ext cx="6144768" cy="4098512"/>
          </a:xfrm>
          <a:prstGeom prst="rect">
            <a:avLst/>
          </a:prstGeom>
          <a:ln>
            <a:noFill/>
          </a:ln>
          <a:effectLst>
            <a:softEdge rad="112500"/>
          </a:effectLst>
        </p:spPr>
      </p:pic>
      <p:sp>
        <p:nvSpPr>
          <p:cNvPr id="9" name="TextBox 8"/>
          <p:cNvSpPr txBox="1"/>
          <p:nvPr/>
        </p:nvSpPr>
        <p:spPr>
          <a:xfrm>
            <a:off x="2999232" y="11657713"/>
            <a:ext cx="12876340" cy="517834"/>
          </a:xfrm>
          <a:prstGeom prst="rect">
            <a:avLst/>
          </a:prstGeom>
          <a:noFill/>
        </p:spPr>
        <p:txBody>
          <a:bodyPr wrap="square" rtlCol="0">
            <a:spAutoFit/>
          </a:bodyPr>
          <a:lstStyle/>
          <a:p>
            <a:pPr marL="0" marR="0" lvl="0" indent="0" algn="l" defTabSz="1404518" rtl="0" eaLnBrk="1" fontAlgn="auto" latinLnBrk="0" hangingPunct="1">
              <a:lnSpc>
                <a:spcPct val="100000"/>
              </a:lnSpc>
              <a:spcBef>
                <a:spcPts val="0"/>
              </a:spcBef>
              <a:spcAft>
                <a:spcPts val="0"/>
              </a:spcAft>
              <a:buClr>
                <a:srgbClr val="EEA420"/>
              </a:buClr>
              <a:buSzTx/>
              <a:buFontTx/>
              <a:buNone/>
              <a:tabLst/>
              <a:defRPr/>
            </a:pPr>
            <a:endParaRPr kumimoji="0" lang="en-US" sz="2765" b="1" i="1" u="none" strike="noStrike" kern="1200" cap="none" spc="0" normalizeH="0" baseline="0" noProof="0">
              <a:ln>
                <a:noFill/>
              </a:ln>
              <a:solidFill>
                <a:srgbClr val="C00000"/>
              </a:solidFill>
              <a:effectLst/>
              <a:uLnTx/>
              <a:uFillTx/>
              <a:latin typeface="Segoe UI" pitchFamily="34" charset="0"/>
              <a:ea typeface="+mn-ea"/>
              <a:cs typeface="Segoe UI" pitchFamily="34" charset="0"/>
            </a:endParaRPr>
          </a:p>
        </p:txBody>
      </p:sp>
    </p:spTree>
    <p:extLst>
      <p:ext uri="{BB962C8B-B14F-4D97-AF65-F5344CB8AC3E}">
        <p14:creationId xmlns:p14="http://schemas.microsoft.com/office/powerpoint/2010/main" val="38621281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xfrm>
            <a:off x="1162258" y="3916839"/>
            <a:ext cx="5290136" cy="2560320"/>
          </a:xfrm>
        </p:spPr>
        <p:txBody>
          <a:bodyPr>
            <a:normAutofit fontScale="85000" lnSpcReduction="20000"/>
          </a:bodyPr>
          <a:lstStyle/>
          <a:p>
            <a:pPr>
              <a:buClr>
                <a:srgbClr val="EEA420"/>
              </a:buClr>
              <a:buFont typeface="Wingdings" panose="05000000000000000000" pitchFamily="2" charset="2"/>
              <a:buChar char="Ü"/>
            </a:pPr>
            <a:r>
              <a:rPr lang="en-US" sz="4100">
                <a:latin typeface="Segoe UI" panose="020B0502040204020203" pitchFamily="34" charset="0"/>
                <a:ea typeface="Segoe UI" panose="020B0502040204020203" pitchFamily="34" charset="0"/>
                <a:cs typeface="Segoe UI" panose="020B0502040204020203" pitchFamily="34" charset="0"/>
              </a:rPr>
              <a:t>Fae Dremock</a:t>
            </a:r>
          </a:p>
          <a:p>
            <a:pPr>
              <a:buClr>
                <a:srgbClr val="EEA420"/>
              </a:buClr>
              <a:buFont typeface="Wingdings" panose="05000000000000000000" pitchFamily="2" charset="2"/>
              <a:buChar char="Ü"/>
            </a:pPr>
            <a:r>
              <a:rPr lang="en-US" sz="4100">
                <a:latin typeface="Segoe UI"/>
                <a:ea typeface="Segoe UI" panose="020B0502040204020203" pitchFamily="34" charset="0"/>
                <a:cs typeface="Segoe UI"/>
              </a:rPr>
              <a:t>MW 4:00-5:15 </a:t>
            </a:r>
            <a:endParaRPr lang="en-US" sz="4100">
              <a:latin typeface="Segoe UI"/>
              <a:ea typeface="Segoe UI" panose="020B0502040204020203" pitchFamily="34" charset="0"/>
              <a:cs typeface="Segoe UI" panose="020B0502040204020203" pitchFamily="34" charset="0"/>
            </a:endParaRPr>
          </a:p>
          <a:p>
            <a:pPr>
              <a:buClr>
                <a:srgbClr val="EEA420"/>
              </a:buClr>
              <a:buFont typeface="Wingdings" panose="05000000000000000000" pitchFamily="2" charset="2"/>
              <a:buChar char="Ü"/>
            </a:pPr>
            <a:r>
              <a:rPr lang="en-US" sz="4100">
                <a:latin typeface="Segoe UI" panose="020B0502040204020203" pitchFamily="34" charset="0"/>
                <a:ea typeface="Segoe UI" panose="020B0502040204020203" pitchFamily="34" charset="0"/>
                <a:cs typeface="Segoe UI" panose="020B0502040204020203" pitchFamily="34" charset="0"/>
              </a:rPr>
              <a:t>3 credits</a:t>
            </a:r>
          </a:p>
          <a:p>
            <a:pPr>
              <a:buClr>
                <a:srgbClr val="EEA420"/>
              </a:buClr>
              <a:buFont typeface="Wingdings" panose="05000000000000000000" pitchFamily="2" charset="2"/>
              <a:buChar char="Ü"/>
            </a:pPr>
            <a:r>
              <a:rPr lang="en-US" sz="4100">
                <a:latin typeface="Segoe UI" panose="020B0502040204020203" pitchFamily="34" charset="0"/>
                <a:ea typeface="Segoe UI" panose="020B0502040204020203" pitchFamily="34" charset="0"/>
                <a:cs typeface="Segoe UI" panose="020B0502040204020203" pitchFamily="34" charset="0"/>
              </a:rPr>
              <a:t>ICC </a:t>
            </a:r>
            <a:r>
              <a:rPr lang="en-US" sz="4100" i="1">
                <a:latin typeface="Segoe UI" panose="020B0502040204020203" pitchFamily="34" charset="0"/>
                <a:ea typeface="Segoe UI" panose="020B0502040204020203" pitchFamily="34" charset="0"/>
                <a:cs typeface="Segoe UI" panose="020B0502040204020203" pitchFamily="34" charset="0"/>
              </a:rPr>
              <a:t>Writing Intensive</a:t>
            </a:r>
          </a:p>
          <a:p>
            <a:pPr>
              <a:buClr>
                <a:srgbClr val="EEA420"/>
              </a:buClr>
              <a:buFont typeface="Wingdings" panose="05000000000000000000" pitchFamily="2" charset="2"/>
              <a:buChar char="Ü"/>
            </a:pPr>
            <a:r>
              <a:rPr lang="en-US" sz="4100">
                <a:latin typeface="Segoe UI" panose="020B0502040204020203" pitchFamily="34" charset="0"/>
                <a:ea typeface="Segoe UI" panose="020B0502040204020203" pitchFamily="34" charset="0"/>
                <a:cs typeface="Segoe UI" panose="020B0502040204020203" pitchFamily="34" charset="0"/>
              </a:rPr>
              <a:t>Junior standing</a:t>
            </a:r>
          </a:p>
          <a:p>
            <a:pPr indent="0">
              <a:buClr>
                <a:srgbClr val="EEA420"/>
              </a:buClr>
            </a:pPr>
            <a:r>
              <a:rPr lang="en-US" sz="4100" i="1">
                <a:latin typeface="Segoe UI" panose="020B0502040204020203" pitchFamily="34" charset="0"/>
                <a:ea typeface="Segoe UI" panose="020B0502040204020203" pitchFamily="34" charset="0"/>
                <a:cs typeface="Segoe UI" panose="020B0502040204020203" pitchFamily="34" charset="0"/>
              </a:rPr>
              <a:t> or </a:t>
            </a:r>
            <a:r>
              <a:rPr lang="en-US" sz="4100">
                <a:latin typeface="Segoe UI" panose="020B0502040204020203" pitchFamily="34" charset="0"/>
                <a:ea typeface="Segoe UI" panose="020B0502040204020203" pitchFamily="34" charset="0"/>
                <a:cs typeface="Segoe UI" panose="020B0502040204020203" pitchFamily="34" charset="0"/>
              </a:rPr>
              <a:t>consent of instructor</a:t>
            </a:r>
          </a:p>
        </p:txBody>
      </p:sp>
      <p:sp>
        <p:nvSpPr>
          <p:cNvPr id="2" name="TextBox 1"/>
          <p:cNvSpPr txBox="1"/>
          <p:nvPr/>
        </p:nvSpPr>
        <p:spPr>
          <a:xfrm>
            <a:off x="1165614" y="8449845"/>
            <a:ext cx="14173200" cy="1754326"/>
          </a:xfrm>
          <a:prstGeom prst="rect">
            <a:avLst/>
          </a:prstGeom>
          <a:noFill/>
        </p:spPr>
        <p:txBody>
          <a:bodyPr wrap="square" lIns="91440" tIns="45720" rIns="91440" bIns="45720" rtlCol="0" anchor="t">
            <a:spAutoFit/>
          </a:bodyPr>
          <a:lstStyle/>
          <a:p>
            <a:pPr>
              <a:buSzPct val="85000"/>
            </a:pPr>
            <a:r>
              <a:rPr lang="en-US" sz="3600">
                <a:solidFill>
                  <a:schemeClr val="bg1"/>
                </a:solidFill>
                <a:latin typeface="Segoe UI"/>
                <a:ea typeface="Segoe UI" panose="020B0502040204020203" pitchFamily="34" charset="0"/>
                <a:cs typeface="Segoe UI"/>
              </a:rPr>
              <a:t>In this course, we explore the human stories in Katrina, talk about disaster management from an ethical perspective, and narrate the unnatural disasters we face.</a:t>
            </a:r>
          </a:p>
        </p:txBody>
      </p:sp>
      <p:sp>
        <p:nvSpPr>
          <p:cNvPr id="9" name="Title 8">
            <a:extLst>
              <a:ext uri="{FF2B5EF4-FFF2-40B4-BE49-F238E27FC236}">
                <a16:creationId xmlns:a16="http://schemas.microsoft.com/office/drawing/2014/main" id="{15F616DD-05EC-44FF-9A47-D1724AA2C785}"/>
              </a:ext>
            </a:extLst>
          </p:cNvPr>
          <p:cNvSpPr>
            <a:spLocks noGrp="1"/>
          </p:cNvSpPr>
          <p:nvPr>
            <p:ph type="title"/>
          </p:nvPr>
        </p:nvSpPr>
        <p:spPr>
          <a:xfrm>
            <a:off x="723666" y="-126786"/>
            <a:ext cx="14587167" cy="3954392"/>
          </a:xfrm>
        </p:spPr>
        <p:txBody>
          <a:bodyPr/>
          <a:lstStyle/>
          <a:p>
            <a:r>
              <a:rPr lang="en-US" sz="4800">
                <a:ea typeface="ＭＳ Ｐゴシック"/>
              </a:rPr>
              <a:t>ENVS 36000</a:t>
            </a:r>
            <a:br>
              <a:rPr lang="en-US" sz="4800">
                <a:ea typeface="ＭＳ Ｐゴシック"/>
              </a:rPr>
            </a:br>
            <a:r>
              <a:rPr lang="en-US" sz="4800">
                <a:ea typeface="ＭＳ Ｐゴシック"/>
              </a:rPr>
              <a:t>Topics in Environmental Humanities--</a:t>
            </a:r>
            <a:br>
              <a:rPr lang="en-US" sz="4800">
                <a:ea typeface="ＭＳ Ｐゴシック"/>
              </a:rPr>
            </a:br>
            <a:r>
              <a:rPr lang="en-US" sz="4800">
                <a:ea typeface="ＭＳ Ｐゴシック"/>
              </a:rPr>
              <a:t>The Unnatural Disaster: Katrina</a:t>
            </a:r>
            <a:br>
              <a:rPr lang="en-US" sz="4800"/>
            </a:br>
            <a:br>
              <a:rPr lang="en-US" sz="4800"/>
            </a:br>
            <a:endParaRPr lang="en-US" sz="5400"/>
          </a:p>
        </p:txBody>
      </p:sp>
      <p:pic>
        <p:nvPicPr>
          <p:cNvPr id="4" name="Picture 4" descr="A picture containing water sport, swimming&#10;&#10;Description automatically generated">
            <a:extLst>
              <a:ext uri="{FF2B5EF4-FFF2-40B4-BE49-F238E27FC236}">
                <a16:creationId xmlns:a16="http://schemas.microsoft.com/office/drawing/2014/main" id="{38A651D3-26CA-4127-B8F3-060801CA1FAF}"/>
              </a:ext>
            </a:extLst>
          </p:cNvPr>
          <p:cNvPicPr>
            <a:picLocks noChangeAspect="1"/>
          </p:cNvPicPr>
          <p:nvPr/>
        </p:nvPicPr>
        <p:blipFill>
          <a:blip r:embed="rId2"/>
          <a:stretch>
            <a:fillRect/>
          </a:stretch>
        </p:blipFill>
        <p:spPr>
          <a:xfrm>
            <a:off x="6786281" y="2279056"/>
            <a:ext cx="7039883" cy="6164433"/>
          </a:xfrm>
          <a:prstGeom prst="rect">
            <a:avLst/>
          </a:prstGeom>
        </p:spPr>
      </p:pic>
    </p:spTree>
    <p:extLst>
      <p:ext uri="{BB962C8B-B14F-4D97-AF65-F5344CB8AC3E}">
        <p14:creationId xmlns:p14="http://schemas.microsoft.com/office/powerpoint/2010/main" val="27423978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21621"/>
            <a:ext cx="16257588" cy="3246092"/>
          </a:xfrm>
        </p:spPr>
        <p:txBody>
          <a:bodyPr/>
          <a:lstStyle/>
          <a:p>
            <a:pPr eaLnBrk="1" hangingPunct="1">
              <a:defRPr/>
            </a:pPr>
            <a:r>
              <a:rPr lang="en-US" sz="7300">
                <a:solidFill>
                  <a:srgbClr val="FFC000"/>
                </a:solidFill>
                <a:latin typeface="Footlight MT Light" pitchFamily="18" charset="0"/>
              </a:rPr>
              <a:t>ENVS 41000</a:t>
            </a:r>
            <a:br>
              <a:rPr lang="en-US" sz="7300">
                <a:solidFill>
                  <a:srgbClr val="FFC000"/>
                </a:solidFill>
                <a:latin typeface="Footlight MT Light" pitchFamily="18" charset="0"/>
              </a:rPr>
            </a:br>
            <a:r>
              <a:rPr lang="en-US" sz="7300">
                <a:solidFill>
                  <a:srgbClr val="FFC000"/>
                </a:solidFill>
                <a:latin typeface="Footlight MT Light" pitchFamily="18" charset="0"/>
              </a:rPr>
              <a:t>Mammals of the Northeast:</a:t>
            </a:r>
            <a:br>
              <a:rPr lang="en-US" sz="7300">
                <a:solidFill>
                  <a:srgbClr val="FFC000"/>
                </a:solidFill>
                <a:latin typeface="Footlight MT Light" pitchFamily="18" charset="0"/>
              </a:rPr>
            </a:br>
            <a:r>
              <a:rPr lang="en-US" sz="5400">
                <a:solidFill>
                  <a:srgbClr val="FFC000"/>
                </a:solidFill>
                <a:latin typeface="Footlight MT Light" pitchFamily="18" charset="0"/>
              </a:rPr>
              <a:t>Track, Sign, Habitat, and Behavior</a:t>
            </a:r>
          </a:p>
        </p:txBody>
      </p:sp>
      <p:sp>
        <p:nvSpPr>
          <p:cNvPr id="12291" name="Content Placeholder 2"/>
          <p:cNvSpPr>
            <a:spLocks noGrp="1"/>
          </p:cNvSpPr>
          <p:nvPr>
            <p:ph idx="4294967295"/>
          </p:nvPr>
        </p:nvSpPr>
        <p:spPr>
          <a:xfrm>
            <a:off x="6932815" y="3551943"/>
            <a:ext cx="8394271" cy="5616665"/>
          </a:xfrm>
        </p:spPr>
        <p:txBody>
          <a:bodyPr/>
          <a:lstStyle/>
          <a:p>
            <a:pPr eaLnBrk="1" hangingPunct="1">
              <a:buClr>
                <a:srgbClr val="FFC000"/>
              </a:buClr>
              <a:buFont typeface="Wingdings" pitchFamily="2" charset="2"/>
              <a:buChar char="Ü"/>
            </a:pPr>
            <a:r>
              <a:rPr lang="en-US" sz="4000">
                <a:latin typeface="Verdana" pitchFamily="34" charset="0"/>
                <a:ea typeface="ＭＳ Ｐゴシック"/>
                <a:cs typeface="Verdana" pitchFamily="34" charset="0"/>
              </a:rPr>
              <a:t>Jason Hamilton</a:t>
            </a:r>
          </a:p>
          <a:p>
            <a:pPr eaLnBrk="1" hangingPunct="1">
              <a:buClr>
                <a:srgbClr val="FFC000"/>
              </a:buClr>
              <a:buFont typeface="Wingdings" pitchFamily="2" charset="2"/>
              <a:buChar char="Ü"/>
            </a:pPr>
            <a:r>
              <a:rPr lang="en-US" sz="4000">
                <a:latin typeface="Verdana" pitchFamily="34" charset="0"/>
                <a:ea typeface="ＭＳ Ｐゴシック"/>
                <a:cs typeface="Verdana" pitchFamily="34" charset="0"/>
              </a:rPr>
              <a:t>TR 10:50 – 12:05 pm</a:t>
            </a:r>
          </a:p>
          <a:p>
            <a:pPr eaLnBrk="1" hangingPunct="1">
              <a:buClr>
                <a:srgbClr val="FFC000"/>
              </a:buClr>
              <a:buFont typeface="Wingdings" pitchFamily="2" charset="2"/>
              <a:buChar char="Ü"/>
            </a:pPr>
            <a:r>
              <a:rPr lang="en-US" sz="4000">
                <a:latin typeface="Verdana" pitchFamily="34" charset="0"/>
                <a:ea typeface="ＭＳ Ｐゴシック"/>
                <a:cs typeface="Verdana" pitchFamily="34" charset="0"/>
              </a:rPr>
              <a:t>Lab: T 1:10 to 3:50 pm</a:t>
            </a:r>
          </a:p>
          <a:p>
            <a:pPr eaLnBrk="1" hangingPunct="1">
              <a:buClr>
                <a:srgbClr val="FFC000"/>
              </a:buClr>
              <a:buFont typeface="Wingdings" pitchFamily="2" charset="2"/>
              <a:buChar char="Ü"/>
            </a:pPr>
            <a:r>
              <a:rPr lang="en-US" sz="4000">
                <a:latin typeface="Verdana" pitchFamily="34" charset="0"/>
                <a:ea typeface="ＭＳ Ｐゴシック"/>
                <a:cs typeface="Verdana" pitchFamily="34" charset="0"/>
              </a:rPr>
              <a:t>4 credits</a:t>
            </a:r>
          </a:p>
          <a:p>
            <a:pPr eaLnBrk="1" hangingPunct="1"/>
            <a:endParaRPr lang="en-US">
              <a:latin typeface="Verdana" pitchFamily="34" charset="0"/>
              <a:ea typeface="ＭＳ Ｐゴシック"/>
              <a:cs typeface="Verdana" pitchFamily="34" charset="0"/>
            </a:endParaRPr>
          </a:p>
        </p:txBody>
      </p:sp>
      <p:sp>
        <p:nvSpPr>
          <p:cNvPr id="12293" name="TextBox 5"/>
          <p:cNvSpPr txBox="1">
            <a:spLocks noChangeArrowheads="1"/>
          </p:cNvSpPr>
          <p:nvPr/>
        </p:nvSpPr>
        <p:spPr bwMode="auto">
          <a:xfrm>
            <a:off x="1699234" y="9464444"/>
            <a:ext cx="13627852" cy="769344"/>
          </a:xfrm>
          <a:prstGeom prst="rect">
            <a:avLst/>
          </a:prstGeom>
          <a:noFill/>
          <a:ln w="9525">
            <a:noFill/>
            <a:miter lim="800000"/>
            <a:headEnd/>
            <a:tailEnd/>
          </a:ln>
        </p:spPr>
        <p:txBody>
          <a:bodyPr wrap="square" lIns="91341" tIns="45672" rIns="91341" bIns="45672">
            <a:spAutoFit/>
          </a:bodyPr>
          <a:lstStyle/>
          <a:p>
            <a:r>
              <a:rPr lang="en-US" sz="4400">
                <a:solidFill>
                  <a:schemeClr val="bg1"/>
                </a:solidFill>
                <a:latin typeface="Segoe UI" pitchFamily="34" charset="0"/>
                <a:cs typeface="Segoe UI" pitchFamily="34" charset="0"/>
              </a:rPr>
              <a:t>Advanced ENVS elective, Tools, Restricted Science Elective</a:t>
            </a:r>
          </a:p>
        </p:txBody>
      </p:sp>
      <p:pic>
        <p:nvPicPr>
          <p:cNvPr id="4" name="Picture 3"/>
          <p:cNvPicPr>
            <a:picLocks noChangeAspect="1"/>
          </p:cNvPicPr>
          <p:nvPr/>
        </p:nvPicPr>
        <p:blipFill rotWithShape="1">
          <a:blip r:embed="rId2"/>
          <a:srcRect l="11833" t="17677" r="45705" b="13140"/>
          <a:stretch/>
        </p:blipFill>
        <p:spPr>
          <a:xfrm>
            <a:off x="1699234" y="3663549"/>
            <a:ext cx="5015870" cy="5474725"/>
          </a:xfrm>
          <a:prstGeom prst="rect">
            <a:avLst/>
          </a:prstGeom>
        </p:spPr>
      </p:pic>
    </p:spTree>
    <p:extLst>
      <p:ext uri="{BB962C8B-B14F-4D97-AF65-F5344CB8AC3E}">
        <p14:creationId xmlns:p14="http://schemas.microsoft.com/office/powerpoint/2010/main" val="7516277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994" y="862806"/>
            <a:ext cx="16528548" cy="2167202"/>
          </a:xfrm>
        </p:spPr>
        <p:txBody>
          <a:bodyPr>
            <a:noAutofit/>
          </a:bodyPr>
          <a:lstStyle/>
          <a:p>
            <a:r>
              <a:rPr lang="en-US" sz="5400">
                <a:solidFill>
                  <a:srgbClr val="FFC000"/>
                </a:solidFill>
                <a:latin typeface="Footlight MT Light" pitchFamily="18" charset="0"/>
              </a:rPr>
              <a:t>ENVS 475 – </a:t>
            </a:r>
            <a:br>
              <a:rPr lang="en-US" sz="5400">
                <a:solidFill>
                  <a:srgbClr val="FFC000"/>
                </a:solidFill>
                <a:latin typeface="Footlight MT Light" pitchFamily="18" charset="0"/>
              </a:rPr>
            </a:br>
            <a:r>
              <a:rPr lang="en-US" sz="5400">
                <a:solidFill>
                  <a:srgbClr val="FFC000"/>
                </a:solidFill>
                <a:latin typeface="Footlight MT Light" pitchFamily="18" charset="0"/>
              </a:rPr>
              <a:t>Advanced Environmental Seminar</a:t>
            </a:r>
            <a:br>
              <a:rPr lang="en-US" sz="8000">
                <a:solidFill>
                  <a:srgbClr val="FFC000"/>
                </a:solidFill>
                <a:latin typeface="Footlight MT Light" pitchFamily="18" charset="0"/>
              </a:rPr>
            </a:br>
            <a:endParaRPr lang="en-US" sz="8000">
              <a:solidFill>
                <a:srgbClr val="FFC000"/>
              </a:solidFill>
              <a:latin typeface="Footlight MT Light" pitchFamily="18" charset="0"/>
            </a:endParaRPr>
          </a:p>
        </p:txBody>
      </p:sp>
      <p:sp>
        <p:nvSpPr>
          <p:cNvPr id="5" name="Content Placeholder 4"/>
          <p:cNvSpPr>
            <a:spLocks noGrp="1"/>
          </p:cNvSpPr>
          <p:nvPr>
            <p:ph idx="1"/>
          </p:nvPr>
        </p:nvSpPr>
        <p:spPr>
          <a:xfrm>
            <a:off x="1452879" y="2463800"/>
            <a:ext cx="6522720" cy="7640685"/>
          </a:xfrm>
          <a:noFill/>
          <a:ln>
            <a:solidFill>
              <a:schemeClr val="accent2">
                <a:lumMod val="40000"/>
                <a:lumOff val="60000"/>
              </a:schemeClr>
            </a:solidFill>
          </a:ln>
        </p:spPr>
        <p:style>
          <a:lnRef idx="0">
            <a:schemeClr val="accent5"/>
          </a:lnRef>
          <a:fillRef idx="3">
            <a:schemeClr val="accent5"/>
          </a:fillRef>
          <a:effectRef idx="3">
            <a:schemeClr val="accent5"/>
          </a:effectRef>
          <a:fontRef idx="minor">
            <a:schemeClr val="lt1"/>
          </a:fontRef>
        </p:style>
        <p:txBody>
          <a:bodyPr>
            <a:normAutofit/>
          </a:bodyPr>
          <a:lstStyle/>
          <a:p>
            <a:pPr>
              <a:buClr>
                <a:srgbClr val="C00000"/>
              </a:buClr>
              <a:buFont typeface="Wingdings" pitchFamily="2" charset="2"/>
              <a:buChar char="Ü"/>
            </a:pPr>
            <a:endParaRPr lang="en-US">
              <a:solidFill>
                <a:srgbClr val="0033CC"/>
              </a:solidFill>
              <a:latin typeface="Segoe UI" pitchFamily="34" charset="0"/>
              <a:cs typeface="Segoe UI" pitchFamily="34" charset="0"/>
            </a:endParaRPr>
          </a:p>
          <a:p>
            <a:pPr>
              <a:spcBef>
                <a:spcPts val="800"/>
              </a:spcBef>
              <a:spcAft>
                <a:spcPts val="400"/>
              </a:spcAft>
              <a:buClr>
                <a:srgbClr val="C00000"/>
              </a:buClr>
              <a:buFont typeface="Wingdings" pitchFamily="2" charset="2"/>
              <a:buChar char="Ü"/>
            </a:pPr>
            <a:r>
              <a:rPr lang="en-US" sz="4000">
                <a:solidFill>
                  <a:schemeClr val="bg1"/>
                </a:solidFill>
                <a:latin typeface="Segoe UI" pitchFamily="34" charset="0"/>
                <a:cs typeface="Segoe UI" pitchFamily="34" charset="0"/>
              </a:rPr>
              <a:t>Susan Allen</a:t>
            </a:r>
          </a:p>
          <a:p>
            <a:pPr>
              <a:spcBef>
                <a:spcPts val="800"/>
              </a:spcBef>
              <a:spcAft>
                <a:spcPts val="400"/>
              </a:spcAft>
              <a:buClr>
                <a:srgbClr val="C00000"/>
              </a:buClr>
              <a:buFont typeface="Wingdings" pitchFamily="2" charset="2"/>
              <a:buChar char="Ü"/>
            </a:pPr>
            <a:r>
              <a:rPr lang="en-US" sz="4000">
                <a:solidFill>
                  <a:schemeClr val="bg1"/>
                </a:solidFill>
                <a:latin typeface="Segoe UI" pitchFamily="34" charset="0"/>
                <a:cs typeface="Segoe UI" pitchFamily="34" charset="0"/>
              </a:rPr>
              <a:t>M 12 to 12:50 pm</a:t>
            </a:r>
          </a:p>
          <a:p>
            <a:pPr>
              <a:spcBef>
                <a:spcPts val="800"/>
              </a:spcBef>
              <a:spcAft>
                <a:spcPts val="400"/>
              </a:spcAft>
              <a:buClr>
                <a:srgbClr val="C00000"/>
              </a:buClr>
              <a:buFont typeface="Wingdings" pitchFamily="2" charset="2"/>
              <a:buChar char="Ü"/>
            </a:pPr>
            <a:r>
              <a:rPr lang="en-US" sz="4000">
                <a:solidFill>
                  <a:schemeClr val="bg1"/>
                </a:solidFill>
                <a:latin typeface="Segoe UI" pitchFamily="34" charset="0"/>
                <a:cs typeface="Segoe UI" pitchFamily="34" charset="0"/>
              </a:rPr>
              <a:t>Full Semester</a:t>
            </a:r>
          </a:p>
          <a:p>
            <a:pPr>
              <a:spcBef>
                <a:spcPts val="800"/>
              </a:spcBef>
              <a:spcAft>
                <a:spcPts val="400"/>
              </a:spcAft>
              <a:buClr>
                <a:srgbClr val="C00000"/>
              </a:buClr>
              <a:buFont typeface="Wingdings" pitchFamily="2" charset="2"/>
              <a:buChar char="Ü"/>
            </a:pPr>
            <a:r>
              <a:rPr lang="en-US" sz="4000">
                <a:solidFill>
                  <a:schemeClr val="bg1"/>
                </a:solidFill>
                <a:latin typeface="Segoe UI" pitchFamily="34" charset="0"/>
                <a:cs typeface="Segoe UI" pitchFamily="34" charset="0"/>
              </a:rPr>
              <a:t>1 credit</a:t>
            </a:r>
          </a:p>
          <a:p>
            <a:pPr>
              <a:spcBef>
                <a:spcPts val="800"/>
              </a:spcBef>
              <a:spcAft>
                <a:spcPts val="400"/>
              </a:spcAft>
              <a:buClr>
                <a:srgbClr val="C00000"/>
              </a:buClr>
              <a:buFont typeface="Wingdings" pitchFamily="2" charset="2"/>
              <a:buChar char="Ü"/>
            </a:pPr>
            <a:r>
              <a:rPr lang="en-US" sz="4000" i="1">
                <a:solidFill>
                  <a:schemeClr val="bg1"/>
                </a:solidFill>
                <a:latin typeface="Segoe UI" pitchFamily="34" charset="0"/>
                <a:cs typeface="Segoe UI" pitchFamily="34" charset="0"/>
              </a:rPr>
              <a:t>Required of all seniors!</a:t>
            </a:r>
          </a:p>
          <a:p>
            <a:pPr>
              <a:spcBef>
                <a:spcPts val="800"/>
              </a:spcBef>
              <a:spcAft>
                <a:spcPts val="400"/>
              </a:spcAft>
              <a:buClr>
                <a:srgbClr val="C00000"/>
              </a:buClr>
              <a:buFont typeface="Wingdings" pitchFamily="2" charset="2"/>
              <a:buChar char="Ü"/>
            </a:pPr>
            <a:r>
              <a:rPr lang="en-US" sz="4000">
                <a:solidFill>
                  <a:schemeClr val="bg1"/>
                </a:solidFill>
                <a:latin typeface="Segoe UI" pitchFamily="34" charset="0"/>
                <a:cs typeface="Segoe UI" pitchFamily="34" charset="0"/>
              </a:rPr>
              <a:t>Finish the ICC!!!</a:t>
            </a:r>
          </a:p>
          <a:p>
            <a:pPr>
              <a:spcBef>
                <a:spcPts val="800"/>
              </a:spcBef>
              <a:spcAft>
                <a:spcPts val="400"/>
              </a:spcAft>
              <a:buClr>
                <a:srgbClr val="C00000"/>
              </a:buClr>
              <a:buFont typeface="Wingdings" pitchFamily="2" charset="2"/>
              <a:buChar char="Ü"/>
            </a:pPr>
            <a:r>
              <a:rPr lang="en-US" sz="4000">
                <a:solidFill>
                  <a:schemeClr val="bg1"/>
                </a:solidFill>
                <a:latin typeface="Segoe UI" pitchFamily="34" charset="0"/>
                <a:cs typeface="Segoe UI" pitchFamily="34" charset="0"/>
              </a:rPr>
              <a:t>Prepare for the future. . .</a:t>
            </a:r>
            <a:endParaRPr lang="en-US" sz="4000" i="1">
              <a:solidFill>
                <a:schemeClr val="bg1"/>
              </a:solidFill>
              <a:latin typeface="Segoe UI" pitchFamily="34" charset="0"/>
              <a:cs typeface="Segoe UI"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5142" y="2463800"/>
            <a:ext cx="5973284" cy="7640685"/>
          </a:xfrm>
          <a:prstGeom prst="rect">
            <a:avLst/>
          </a:prstGeom>
        </p:spPr>
      </p:pic>
    </p:spTree>
    <p:extLst>
      <p:ext uri="{BB962C8B-B14F-4D97-AF65-F5344CB8AC3E}">
        <p14:creationId xmlns:p14="http://schemas.microsoft.com/office/powerpoint/2010/main" val="31595464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73914"/>
            <a:ext cx="16257588" cy="1307513"/>
          </a:xfrm>
        </p:spPr>
        <p:txBody>
          <a:bodyPr/>
          <a:lstStyle/>
          <a:p>
            <a:pPr eaLnBrk="1" hangingPunct="1">
              <a:defRPr/>
            </a:pPr>
            <a:r>
              <a:rPr lang="en-US" sz="7400">
                <a:solidFill>
                  <a:srgbClr val="FFC000"/>
                </a:solidFill>
                <a:latin typeface="Footlight MT Light" pitchFamily="18" charset="0"/>
              </a:rPr>
              <a:t>ENVS Honors</a:t>
            </a:r>
          </a:p>
        </p:txBody>
      </p:sp>
      <p:sp>
        <p:nvSpPr>
          <p:cNvPr id="25603" name="Content Placeholder 2"/>
          <p:cNvSpPr>
            <a:spLocks noGrp="1"/>
          </p:cNvSpPr>
          <p:nvPr>
            <p:ph idx="4294967295"/>
          </p:nvPr>
        </p:nvSpPr>
        <p:spPr>
          <a:xfrm>
            <a:off x="1956816" y="2081428"/>
            <a:ext cx="12624157" cy="7680410"/>
          </a:xfrm>
        </p:spPr>
        <p:txBody>
          <a:bodyPr/>
          <a:lstStyle/>
          <a:p>
            <a:pPr marL="685800" indent="-685800" eaLnBrk="1" hangingPunct="1">
              <a:buFont typeface="Arial" panose="020B0604020202020204" pitchFamily="34" charset="0"/>
              <a:buChar char="•"/>
            </a:pPr>
            <a:r>
              <a:rPr lang="en-US" sz="4800">
                <a:solidFill>
                  <a:srgbClr val="FFC000"/>
                </a:solidFill>
                <a:latin typeface="Segoe UI" pitchFamily="34" charset="0"/>
                <a:ea typeface="ＭＳ Ｐゴシック"/>
                <a:cs typeface="Segoe UI" pitchFamily="34" charset="0"/>
              </a:rPr>
              <a:t>Requirements</a:t>
            </a:r>
            <a:r>
              <a:rPr lang="en-US" sz="4800">
                <a:latin typeface="Segoe UI" pitchFamily="34" charset="0"/>
                <a:ea typeface="ＭＳ Ｐゴシック"/>
                <a:cs typeface="Segoe UI" pitchFamily="34" charset="0"/>
              </a:rPr>
              <a:t>: Students with a minimum GPA in Environmental Studies and Sciences courses of 3.50 and an overall GPA of 3.30 may apply for the honors program</a:t>
            </a:r>
          </a:p>
          <a:p>
            <a:pPr marL="685800" indent="-685800" eaLnBrk="1" hangingPunct="1">
              <a:buFont typeface="Arial" panose="020B0604020202020204" pitchFamily="34" charset="0"/>
              <a:buChar char="•"/>
            </a:pPr>
            <a:r>
              <a:rPr lang="en-US" sz="4800">
                <a:solidFill>
                  <a:srgbClr val="FFC000"/>
                </a:solidFill>
                <a:latin typeface="Segoe UI" pitchFamily="34" charset="0"/>
                <a:ea typeface="ＭＳ Ｐゴシック"/>
                <a:cs typeface="Segoe UI" pitchFamily="34" charset="0"/>
              </a:rPr>
              <a:t>How to apply</a:t>
            </a:r>
            <a:r>
              <a:rPr lang="en-US" sz="4800">
                <a:latin typeface="Segoe UI" pitchFamily="34" charset="0"/>
                <a:ea typeface="ＭＳ Ｐゴシック"/>
                <a:cs typeface="Segoe UI" pitchFamily="34" charset="0"/>
              </a:rPr>
              <a:t>: Application made to the ENVS curriculum committee via ENVS website</a:t>
            </a:r>
          </a:p>
          <a:p>
            <a:pPr marL="685800" indent="-685800" eaLnBrk="1" hangingPunct="1">
              <a:buFont typeface="Arial" panose="020B0604020202020204" pitchFamily="34" charset="0"/>
              <a:buChar char="•"/>
            </a:pPr>
            <a:r>
              <a:rPr lang="en-US" sz="4800">
                <a:solidFill>
                  <a:srgbClr val="FFC000"/>
                </a:solidFill>
                <a:latin typeface="Segoe UI" pitchFamily="34" charset="0"/>
                <a:ea typeface="ＭＳ Ｐゴシック"/>
                <a:cs typeface="Segoe UI" pitchFamily="34" charset="0"/>
              </a:rPr>
              <a:t>Deadline to apply</a:t>
            </a:r>
            <a:r>
              <a:rPr lang="en-US" sz="4800">
                <a:latin typeface="Segoe UI" pitchFamily="34" charset="0"/>
                <a:ea typeface="ＭＳ Ｐゴシック"/>
                <a:cs typeface="Segoe UI" pitchFamily="34" charset="0"/>
              </a:rPr>
              <a:t>: End of first semester of junior year</a:t>
            </a:r>
            <a:endParaRPr lang="en-US" sz="4000" b="1" i="1">
              <a:latin typeface="Segoe UI" pitchFamily="34" charset="0"/>
              <a:ea typeface="ＭＳ Ｐゴシック"/>
              <a:cs typeface="Segoe UI" pitchFamily="34" charset="0"/>
            </a:endParaRPr>
          </a:p>
          <a:p>
            <a:pPr eaLnBrk="1" hangingPunct="1"/>
            <a:r>
              <a:rPr lang="en-US" sz="4000" b="1" i="1">
                <a:latin typeface="Segoe UI" pitchFamily="34" charset="0"/>
                <a:ea typeface="ＭＳ Ｐゴシック"/>
                <a:cs typeface="Segoe UI" pitchFamily="34" charset="0"/>
              </a:rPr>
              <a:t>Visit the ENVS website for more information and to fill out the online application</a:t>
            </a:r>
          </a:p>
          <a:p>
            <a:pPr eaLnBrk="1" hangingPunct="1"/>
            <a:endParaRPr lang="en-US">
              <a:latin typeface="Verdana" pitchFamily="34" charset="0"/>
              <a:ea typeface="ＭＳ Ｐゴシック"/>
              <a:cs typeface="Verdana" pitchFamily="34" charset="0"/>
            </a:endParaRPr>
          </a:p>
          <a:p>
            <a:pPr eaLnBrk="1" hangingPunct="1"/>
            <a:endParaRPr lang="en-US">
              <a:latin typeface="Verdana" pitchFamily="34" charset="0"/>
              <a:ea typeface="ＭＳ Ｐゴシック"/>
              <a:cs typeface="Verdana" pitchFamily="34" charset="0"/>
            </a:endParaRPr>
          </a:p>
        </p:txBody>
      </p:sp>
    </p:spTree>
    <p:extLst>
      <p:ext uri="{BB962C8B-B14F-4D97-AF65-F5344CB8AC3E}">
        <p14:creationId xmlns:p14="http://schemas.microsoft.com/office/powerpoint/2010/main" val="1566093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05295"/>
            <a:ext cx="16257588" cy="2444751"/>
          </a:xfrm>
        </p:spPr>
        <p:txBody>
          <a:bodyPr/>
          <a:lstStyle/>
          <a:p>
            <a:pPr eaLnBrk="1" hangingPunct="1">
              <a:defRPr/>
            </a:pPr>
            <a:r>
              <a:rPr lang="en-US" sz="7400">
                <a:solidFill>
                  <a:srgbClr val="FFC000"/>
                </a:solidFill>
                <a:latin typeface="Footlight MT Light" pitchFamily="18" charset="0"/>
              </a:rPr>
              <a:t>Research, Independent Study </a:t>
            </a:r>
            <a:br>
              <a:rPr lang="en-US" sz="7400">
                <a:solidFill>
                  <a:srgbClr val="FFC000"/>
                </a:solidFill>
                <a:latin typeface="Footlight MT Light" pitchFamily="18" charset="0"/>
              </a:rPr>
            </a:br>
            <a:r>
              <a:rPr lang="en-US" sz="7400">
                <a:solidFill>
                  <a:srgbClr val="FFC000"/>
                </a:solidFill>
                <a:latin typeface="Footlight MT Light" pitchFamily="18" charset="0"/>
              </a:rPr>
              <a:t>&amp; Internships</a:t>
            </a:r>
          </a:p>
        </p:txBody>
      </p:sp>
      <p:sp>
        <p:nvSpPr>
          <p:cNvPr id="25603" name="Content Placeholder 2"/>
          <p:cNvSpPr>
            <a:spLocks noGrp="1"/>
          </p:cNvSpPr>
          <p:nvPr>
            <p:ph idx="4294967295"/>
          </p:nvPr>
        </p:nvSpPr>
        <p:spPr>
          <a:xfrm>
            <a:off x="1956816" y="2838451"/>
            <a:ext cx="11478197" cy="3443700"/>
          </a:xfrm>
        </p:spPr>
        <p:txBody>
          <a:bodyPr/>
          <a:lstStyle/>
          <a:p>
            <a:pPr eaLnBrk="1" hangingPunct="1"/>
            <a:r>
              <a:rPr lang="en-US" sz="4800">
                <a:latin typeface="Segoe UI" pitchFamily="34" charset="0"/>
                <a:ea typeface="ＭＳ Ｐゴシック"/>
                <a:cs typeface="Segoe UI" pitchFamily="34" charset="0"/>
              </a:rPr>
              <a:t>ENVS 201, 301, 402, 490 and 495</a:t>
            </a:r>
          </a:p>
          <a:p>
            <a:pPr eaLnBrk="1" hangingPunct="1"/>
            <a:endParaRPr lang="en-US" sz="4800">
              <a:latin typeface="Segoe UI" pitchFamily="34" charset="0"/>
              <a:ea typeface="ＭＳ Ｐゴシック"/>
              <a:cs typeface="Segoe UI" pitchFamily="34" charset="0"/>
            </a:endParaRPr>
          </a:p>
          <a:p>
            <a:pPr eaLnBrk="1" hangingPunct="1"/>
            <a:endParaRPr lang="en-US" sz="4000">
              <a:latin typeface="Segoe UI" pitchFamily="34" charset="0"/>
              <a:ea typeface="ＭＳ Ｐゴシック"/>
              <a:cs typeface="Segoe UI" pitchFamily="34" charset="0"/>
            </a:endParaRPr>
          </a:p>
          <a:p>
            <a:pPr eaLnBrk="1" hangingPunct="1"/>
            <a:r>
              <a:rPr lang="en-US" sz="4000" b="1" i="1">
                <a:latin typeface="Segoe UI" pitchFamily="34" charset="0"/>
                <a:ea typeface="ＭＳ Ｐゴシック"/>
                <a:cs typeface="Segoe UI" pitchFamily="34" charset="0"/>
              </a:rPr>
              <a:t>Many opportunities available …..</a:t>
            </a:r>
          </a:p>
          <a:p>
            <a:pPr eaLnBrk="1" hangingPunct="1"/>
            <a:r>
              <a:rPr lang="en-US" sz="4000">
                <a:latin typeface="Segoe UI" pitchFamily="34" charset="0"/>
                <a:ea typeface="ＭＳ Ｐゴシック"/>
                <a:cs typeface="Segoe UI" pitchFamily="34" charset="0"/>
              </a:rPr>
              <a:t>Contact faculty member directly </a:t>
            </a:r>
          </a:p>
          <a:p>
            <a:pPr eaLnBrk="1" hangingPunct="1"/>
            <a:r>
              <a:rPr lang="en-US" sz="4000">
                <a:latin typeface="Segoe UI" pitchFamily="34" charset="0"/>
                <a:ea typeface="ＭＳ Ｐゴシック"/>
                <a:cs typeface="Segoe UI" pitchFamily="34" charset="0"/>
              </a:rPr>
              <a:t>if you’re interested.</a:t>
            </a:r>
          </a:p>
          <a:p>
            <a:pPr eaLnBrk="1" hangingPunct="1"/>
            <a:endParaRPr lang="en-US">
              <a:latin typeface="Verdana" pitchFamily="34" charset="0"/>
              <a:ea typeface="ＭＳ Ｐゴシック"/>
              <a:cs typeface="Verdana" pitchFamily="34" charset="0"/>
            </a:endParaRPr>
          </a:p>
          <a:p>
            <a:pPr eaLnBrk="1" hangingPunct="1"/>
            <a:endParaRPr lang="en-US">
              <a:latin typeface="Verdana" pitchFamily="34" charset="0"/>
              <a:ea typeface="ＭＳ Ｐゴシック"/>
              <a:cs typeface="Verdana" pitchFamily="34" charset="0"/>
            </a:endParaRPr>
          </a:p>
        </p:txBody>
      </p:sp>
      <p:pic>
        <p:nvPicPr>
          <p:cNvPr id="7" name="Picture 2" descr="C:\Users\cgunther\AppData\Local\Microsoft\Windows\Temporary Internet Files\Content.Outlook\KH3YQP5G\Marissa logo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70146" y="6282151"/>
            <a:ext cx="4262864" cy="250659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grass, tree, outdoor, person&#10;&#10;Description automatically generated">
            <a:extLst>
              <a:ext uri="{FF2B5EF4-FFF2-40B4-BE49-F238E27FC236}">
                <a16:creationId xmlns:a16="http://schemas.microsoft.com/office/drawing/2014/main" id="{A76C9393-8B33-493E-9593-6EE172113D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89953" y="2891366"/>
            <a:ext cx="3200400" cy="2400300"/>
          </a:xfrm>
          <a:prstGeom prst="rect">
            <a:avLst/>
          </a:prstGeom>
        </p:spPr>
      </p:pic>
      <p:pic>
        <p:nvPicPr>
          <p:cNvPr id="9" name="Picture 8">
            <a:extLst>
              <a:ext uri="{FF2B5EF4-FFF2-40B4-BE49-F238E27FC236}">
                <a16:creationId xmlns:a16="http://schemas.microsoft.com/office/drawing/2014/main" id="{91105EEB-67DE-458D-97EF-2A59DDE63012}"/>
              </a:ext>
            </a:extLst>
          </p:cNvPr>
          <p:cNvPicPr>
            <a:picLocks noChangeAspect="1"/>
          </p:cNvPicPr>
          <p:nvPr/>
        </p:nvPicPr>
        <p:blipFill>
          <a:blip r:embed="rId4"/>
          <a:stretch>
            <a:fillRect/>
          </a:stretch>
        </p:blipFill>
        <p:spPr>
          <a:xfrm>
            <a:off x="2421677" y="8407972"/>
            <a:ext cx="5905500" cy="3938588"/>
          </a:xfrm>
          <a:prstGeom prst="rect">
            <a:avLst/>
          </a:prstGeom>
        </p:spPr>
      </p:pic>
    </p:spTree>
    <p:extLst>
      <p:ext uri="{BB962C8B-B14F-4D97-AF65-F5344CB8AC3E}">
        <p14:creationId xmlns:p14="http://schemas.microsoft.com/office/powerpoint/2010/main" val="19490140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Vertical Text Placeholder 1"/>
          <p:cNvSpPr>
            <a:spLocks noGrp="1"/>
          </p:cNvSpPr>
          <p:nvPr>
            <p:ph type="body" orient="vert" idx="1"/>
          </p:nvPr>
        </p:nvSpPr>
        <p:spPr>
          <a:xfrm rot="16200000">
            <a:off x="2331873" y="1197384"/>
            <a:ext cx="6766561" cy="9492414"/>
          </a:xfrm>
          <a:ln>
            <a:noFill/>
          </a:ln>
        </p:spPr>
        <p:txBody>
          <a:bodyPr/>
          <a:lstStyle/>
          <a:p>
            <a:pPr>
              <a:buClr>
                <a:srgbClr val="FFC000"/>
              </a:buClr>
              <a:buFont typeface="Wingdings" pitchFamily="2" charset="2"/>
              <a:buChar char=""/>
              <a:defRPr/>
            </a:pPr>
            <a:r>
              <a:rPr lang="en-US" sz="3600">
                <a:solidFill>
                  <a:schemeClr val="bg1"/>
                </a:solidFill>
                <a:latin typeface="Segoe UI" panose="020B0502040204020203" pitchFamily="34" charset="0"/>
                <a:ea typeface="Segoe UI" panose="020B0502040204020203" pitchFamily="34" charset="0"/>
                <a:cs typeface="Segoe UI" panose="020B0502040204020203" pitchFamily="34" charset="0"/>
              </a:rPr>
              <a:t>ADVISING appointments                      </a:t>
            </a:r>
            <a:br>
              <a:rPr lang="en-US" sz="3600">
                <a:solidFill>
                  <a:schemeClr val="bg1"/>
                </a:solidFill>
                <a:latin typeface="Segoe UI" panose="020B0502040204020203" pitchFamily="34" charset="0"/>
                <a:ea typeface="Segoe UI" panose="020B0502040204020203" pitchFamily="34" charset="0"/>
                <a:cs typeface="Segoe UI" panose="020B0502040204020203" pitchFamily="34" charset="0"/>
              </a:rPr>
            </a:br>
            <a:r>
              <a:rPr lang="en-US" sz="3600" b="1">
                <a:solidFill>
                  <a:srgbClr val="EEA420"/>
                </a:solidFill>
                <a:latin typeface="Segoe UI" panose="020B0502040204020203" pitchFamily="34" charset="0"/>
                <a:ea typeface="Segoe UI" panose="020B0502040204020203" pitchFamily="34" charset="0"/>
                <a:cs typeface="Segoe UI" panose="020B0502040204020203" pitchFamily="34" charset="0"/>
              </a:rPr>
              <a:t>Oct 18 – Nov 1</a:t>
            </a:r>
            <a:r>
              <a:rPr lang="en-US" sz="3600">
                <a:solidFill>
                  <a:srgbClr val="EEA420"/>
                </a:solidFill>
                <a:latin typeface="Segoe UI" panose="020B0502040204020203" pitchFamily="34" charset="0"/>
                <a:ea typeface="Segoe UI" panose="020B0502040204020203" pitchFamily="34" charset="0"/>
                <a:cs typeface="Segoe UI" panose="020B0502040204020203" pitchFamily="34" charset="0"/>
              </a:rPr>
              <a:t>… </a:t>
            </a:r>
            <a:r>
              <a:rPr lang="en-US" sz="3600" i="1">
                <a:solidFill>
                  <a:schemeClr val="bg1"/>
                </a:solidFill>
                <a:latin typeface="Segoe UI" panose="020B0502040204020203" pitchFamily="34" charset="0"/>
                <a:ea typeface="Segoe UI" panose="020B0502040204020203" pitchFamily="34" charset="0"/>
                <a:cs typeface="Segoe UI" panose="020B0502040204020203" pitchFamily="34" charset="0"/>
              </a:rPr>
              <a:t>please</a:t>
            </a:r>
            <a:r>
              <a:rPr lang="en-US" sz="3600">
                <a:solidFill>
                  <a:schemeClr val="bg1"/>
                </a:solidFill>
                <a:latin typeface="Segoe UI" panose="020B0502040204020203" pitchFamily="34" charset="0"/>
                <a:ea typeface="Segoe UI" panose="020B0502040204020203" pitchFamily="34" charset="0"/>
                <a:cs typeface="Segoe UI" panose="020B0502040204020203" pitchFamily="34" charset="0"/>
              </a:rPr>
              <a:t> sign up EARLY!!</a:t>
            </a:r>
          </a:p>
          <a:p>
            <a:pPr marL="0" indent="0">
              <a:buClr>
                <a:srgbClr val="FFC000"/>
              </a:buClr>
              <a:defRPr/>
            </a:pPr>
            <a:endParaRPr lang="en-US" sz="3600">
              <a:solidFill>
                <a:schemeClr val="bg1"/>
              </a:solidFill>
              <a:latin typeface="Segoe UI" panose="020B0502040204020203" pitchFamily="34" charset="0"/>
              <a:ea typeface="Segoe UI" panose="020B0502040204020203" pitchFamily="34" charset="0"/>
              <a:cs typeface="Segoe UI" panose="020B0502040204020203" pitchFamily="34" charset="0"/>
            </a:endParaRPr>
          </a:p>
          <a:p>
            <a:pPr>
              <a:buClr>
                <a:srgbClr val="FFC000"/>
              </a:buClr>
              <a:buFont typeface="Wingdings" pitchFamily="2" charset="2"/>
              <a:buChar char=""/>
              <a:defRPr/>
            </a:pPr>
            <a:r>
              <a:rPr lang="en-US" sz="3600">
                <a:solidFill>
                  <a:schemeClr val="bg1"/>
                </a:solidFill>
                <a:latin typeface="Segoe UI" panose="020B0502040204020203" pitchFamily="34" charset="0"/>
                <a:ea typeface="Segoe UI" panose="020B0502040204020203" pitchFamily="34" charset="0"/>
                <a:cs typeface="Segoe UI" panose="020B0502040204020203" pitchFamily="34" charset="0"/>
              </a:rPr>
              <a:t>ON-LINE REGISTRATION begins </a:t>
            </a:r>
            <a:r>
              <a:rPr lang="en-US" sz="3600" b="1">
                <a:solidFill>
                  <a:srgbClr val="EEA420"/>
                </a:solidFill>
                <a:latin typeface="Segoe UI" panose="020B0502040204020203" pitchFamily="34" charset="0"/>
                <a:ea typeface="Segoe UI" panose="020B0502040204020203" pitchFamily="34" charset="0"/>
                <a:cs typeface="Segoe UI" panose="020B0502040204020203" pitchFamily="34" charset="0"/>
              </a:rPr>
              <a:t>Nov 2 </a:t>
            </a:r>
            <a:r>
              <a:rPr lang="en-US" sz="3600" b="1">
                <a:solidFill>
                  <a:schemeClr val="bg1"/>
                </a:solidFill>
                <a:latin typeface="Segoe UI" panose="020B0502040204020203" pitchFamily="34" charset="0"/>
                <a:ea typeface="Segoe UI" panose="020B0502040204020203" pitchFamily="34" charset="0"/>
                <a:cs typeface="Segoe UI" panose="020B0502040204020203" pitchFamily="34" charset="0"/>
              </a:rPr>
              <a:t>Come prepared to advising appointments</a:t>
            </a:r>
            <a:br>
              <a:rPr lang="en-US" sz="3600" b="1">
                <a:solidFill>
                  <a:schemeClr val="bg1"/>
                </a:solidFill>
                <a:latin typeface="Segoe UI" panose="020B0502040204020203" pitchFamily="34" charset="0"/>
                <a:ea typeface="Segoe UI" panose="020B0502040204020203" pitchFamily="34" charset="0"/>
                <a:cs typeface="Segoe UI" panose="020B0502040204020203" pitchFamily="34" charset="0"/>
              </a:rPr>
            </a:br>
            <a:endParaRPr lang="en-US" sz="3600" b="1">
              <a:solidFill>
                <a:schemeClr val="bg1"/>
              </a:solidFill>
              <a:latin typeface="Segoe UI" panose="020B0502040204020203" pitchFamily="34" charset="0"/>
              <a:ea typeface="Segoe UI" panose="020B0502040204020203" pitchFamily="34" charset="0"/>
              <a:cs typeface="Segoe UI" panose="020B0502040204020203" pitchFamily="34" charset="0"/>
            </a:endParaRPr>
          </a:p>
          <a:p>
            <a:pPr>
              <a:buClr>
                <a:srgbClr val="FFC000"/>
              </a:buClr>
              <a:buFont typeface="Wingdings" pitchFamily="2" charset="2"/>
              <a:buChar char=""/>
              <a:defRPr/>
            </a:pPr>
            <a:r>
              <a:rPr lang="en-US" sz="3600" b="1">
                <a:solidFill>
                  <a:schemeClr val="bg1"/>
                </a:solidFill>
                <a:latin typeface="Segoe UI" panose="020B0502040204020203" pitchFamily="34" charset="0"/>
                <a:ea typeface="Segoe UI" panose="020B0502040204020203" pitchFamily="34" charset="0"/>
                <a:cs typeface="Segoe UI" panose="020B0502040204020203" pitchFamily="34" charset="0"/>
              </a:rPr>
              <a:t>Check out the “For Current Students” section of the ENVS website for FAQs</a:t>
            </a:r>
          </a:p>
          <a:p>
            <a:pPr marL="0" lvl="0" indent="0">
              <a:buClr>
                <a:srgbClr val="FFC000"/>
              </a:buClr>
              <a:defRPr/>
            </a:pPr>
            <a:endParaRPr lang="en-US" sz="3700">
              <a:solidFill>
                <a:schemeClr val="bg1"/>
              </a:solidFill>
              <a:latin typeface="Segoe UI" panose="020B0502040204020203" pitchFamily="34" charset="0"/>
              <a:ea typeface="Segoe UI" panose="020B0502040204020203" pitchFamily="34" charset="0"/>
              <a:cs typeface="Segoe UI" panose="020B0502040204020203" pitchFamily="34" charset="0"/>
            </a:endParaRPr>
          </a:p>
          <a:p>
            <a:pPr marL="0" indent="0">
              <a:buClr>
                <a:srgbClr val="FFC000"/>
              </a:buClr>
              <a:defRPr/>
            </a:pPr>
            <a:endParaRPr lang="en-US" sz="3700">
              <a:solidFill>
                <a:srgbClr val="FF0000"/>
              </a:solidFill>
              <a:latin typeface="Verdana" pitchFamily="34" charset="0"/>
            </a:endParaRPr>
          </a:p>
          <a:p>
            <a:pPr>
              <a:defRPr/>
            </a:pPr>
            <a:endParaRPr lang="en-US" sz="3200">
              <a:solidFill>
                <a:schemeClr val="bg1"/>
              </a:solidFill>
              <a:latin typeface="Verdana" pitchFamily="34" charset="0"/>
            </a:endParaRPr>
          </a:p>
          <a:p>
            <a:pPr marL="0" indent="0">
              <a:defRPr/>
            </a:pPr>
            <a:endParaRPr lang="en-US" sz="3200">
              <a:solidFill>
                <a:schemeClr val="bg1"/>
              </a:solidFill>
              <a:latin typeface="Verdana" pitchFamily="34" charset="0"/>
            </a:endParaRPr>
          </a:p>
          <a:p>
            <a:pPr>
              <a:buFontTx/>
              <a:buBlip>
                <a:blip r:embed="rId2"/>
              </a:buBlip>
              <a:defRPr/>
            </a:pPr>
            <a:endParaRPr lang="en-US" sz="3200">
              <a:solidFill>
                <a:schemeClr val="bg1"/>
              </a:solidFill>
              <a:latin typeface="Verdana" pitchFamily="34" charset="0"/>
            </a:endParaRPr>
          </a:p>
        </p:txBody>
      </p:sp>
      <p:sp>
        <p:nvSpPr>
          <p:cNvPr id="3" name="Title 2"/>
          <p:cNvSpPr>
            <a:spLocks noGrp="1"/>
          </p:cNvSpPr>
          <p:nvPr>
            <p:ph type="title"/>
          </p:nvPr>
        </p:nvSpPr>
        <p:spPr>
          <a:xfrm>
            <a:off x="812800" y="450528"/>
            <a:ext cx="14631988" cy="1369069"/>
          </a:xfrm>
        </p:spPr>
        <p:txBody>
          <a:bodyPr/>
          <a:lstStyle/>
          <a:p>
            <a:pPr eaLnBrk="1" hangingPunct="1">
              <a:defRPr/>
            </a:pPr>
            <a:r>
              <a:rPr lang="en-US" sz="7800">
                <a:solidFill>
                  <a:srgbClr val="FFC000"/>
                </a:solidFill>
                <a:latin typeface="Footlight MT Light" pitchFamily="18" charset="0"/>
              </a:rPr>
              <a:t>Advising and Registration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61361" y="2438393"/>
            <a:ext cx="4445000" cy="3505200"/>
          </a:xfrm>
          <a:prstGeom prst="rect">
            <a:avLst/>
          </a:prstGeom>
        </p:spPr>
      </p:pic>
    </p:spTree>
    <p:extLst>
      <p:ext uri="{BB962C8B-B14F-4D97-AF65-F5344CB8AC3E}">
        <p14:creationId xmlns:p14="http://schemas.microsoft.com/office/powerpoint/2010/main" val="17899441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02E02-7139-48C8-BBD4-A1C291D25951}"/>
              </a:ext>
            </a:extLst>
          </p:cNvPr>
          <p:cNvSpPr>
            <a:spLocks noGrp="1"/>
          </p:cNvSpPr>
          <p:nvPr>
            <p:ph type="title"/>
          </p:nvPr>
        </p:nvSpPr>
        <p:spPr>
          <a:xfrm>
            <a:off x="31859" y="4049"/>
            <a:ext cx="15412850" cy="2261621"/>
          </a:xfrm>
        </p:spPr>
        <p:txBody>
          <a:bodyPr/>
          <a:lstStyle/>
          <a:p>
            <a:r>
              <a:rPr lang="en-US">
                <a:solidFill>
                  <a:srgbClr val="FFC000"/>
                </a:solidFill>
                <a:ea typeface="ＭＳ Ｐゴシック"/>
              </a:rPr>
              <a:t>Honors 23007 Winter Wonderland: Tracking &amp; the Art of Seeing in Winter</a:t>
            </a:r>
            <a:r>
              <a:rPr lang="en-US">
                <a:ea typeface="ＭＳ Ｐゴシック"/>
              </a:rPr>
              <a:t> </a:t>
            </a:r>
            <a:endParaRPr lang="en-US"/>
          </a:p>
        </p:txBody>
      </p:sp>
      <p:sp>
        <p:nvSpPr>
          <p:cNvPr id="3" name="Content Placeholder 2">
            <a:extLst>
              <a:ext uri="{FF2B5EF4-FFF2-40B4-BE49-F238E27FC236}">
                <a16:creationId xmlns:a16="http://schemas.microsoft.com/office/drawing/2014/main" id="{99F611BA-FFD2-4099-B8A3-F49912A72798}"/>
              </a:ext>
            </a:extLst>
          </p:cNvPr>
          <p:cNvSpPr>
            <a:spLocks noGrp="1"/>
          </p:cNvSpPr>
          <p:nvPr>
            <p:ph idx="1"/>
          </p:nvPr>
        </p:nvSpPr>
        <p:spPr/>
        <p:txBody>
          <a:bodyPr/>
          <a:lstStyle/>
          <a:p>
            <a:r>
              <a:rPr lang="en-US">
                <a:ea typeface="Verdana"/>
              </a:rPr>
              <a:t>Jason Hamilton</a:t>
            </a:r>
            <a:endParaRPr lang="en-US"/>
          </a:p>
          <a:p>
            <a:r>
              <a:rPr lang="en-US">
                <a:ea typeface="Verdana"/>
              </a:rPr>
              <a:t>Thursday 2:35-3:50 pm</a:t>
            </a:r>
            <a:endParaRPr lang="en-US"/>
          </a:p>
          <a:p>
            <a:r>
              <a:rPr lang="en-US">
                <a:ea typeface="Verdana"/>
              </a:rPr>
              <a:t>1 credit Honors seminar</a:t>
            </a:r>
            <a:endParaRPr lang="en-US"/>
          </a:p>
          <a:p>
            <a:r>
              <a:rPr lang="en-US">
                <a:ea typeface="Verdana"/>
              </a:rPr>
              <a:t>Nature doesn’t go to sleep in the winter… come outside and let's see what's going on!</a:t>
            </a:r>
            <a:endParaRPr lang="en-US"/>
          </a:p>
          <a:p>
            <a:r>
              <a:rPr lang="en-US">
                <a:ea typeface="Verdana"/>
              </a:rPr>
              <a:t>This seminar will be a face-to-face encounter with the IC Natural Lands. Students will learn how to read a forest, examining it for signs of life and health, through tracking. </a:t>
            </a:r>
            <a:endParaRPr lang="en-US"/>
          </a:p>
          <a:p>
            <a:r>
              <a:rPr lang="en-US" i="1">
                <a:ea typeface="Verdana"/>
              </a:rPr>
              <a:t>You’ll never see the woods in the same way after taking this seminar!</a:t>
            </a:r>
            <a:endParaRPr lang="en-US"/>
          </a:p>
          <a:p>
            <a:endParaRPr lang="en-US"/>
          </a:p>
        </p:txBody>
      </p:sp>
      <p:pic>
        <p:nvPicPr>
          <p:cNvPr id="4" name="Picture 4" descr="A picture containing text, outdoor&#10;&#10;Description automatically generated">
            <a:extLst>
              <a:ext uri="{FF2B5EF4-FFF2-40B4-BE49-F238E27FC236}">
                <a16:creationId xmlns:a16="http://schemas.microsoft.com/office/drawing/2014/main" id="{30D365FF-C61D-41E5-9DB6-CF6DA19B0526}"/>
              </a:ext>
            </a:extLst>
          </p:cNvPr>
          <p:cNvPicPr>
            <a:picLocks noChangeAspect="1"/>
          </p:cNvPicPr>
          <p:nvPr/>
        </p:nvPicPr>
        <p:blipFill>
          <a:blip r:embed="rId2"/>
          <a:stretch>
            <a:fillRect/>
          </a:stretch>
        </p:blipFill>
        <p:spPr>
          <a:xfrm>
            <a:off x="9263646" y="2356136"/>
            <a:ext cx="5889310" cy="3298425"/>
          </a:xfrm>
          <a:prstGeom prst="rect">
            <a:avLst/>
          </a:prstGeom>
        </p:spPr>
      </p:pic>
    </p:spTree>
    <p:extLst>
      <p:ext uri="{BB962C8B-B14F-4D97-AF65-F5344CB8AC3E}">
        <p14:creationId xmlns:p14="http://schemas.microsoft.com/office/powerpoint/2010/main" val="13599231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800" y="481306"/>
            <a:ext cx="14631988" cy="1307513"/>
          </a:xfrm>
        </p:spPr>
        <p:txBody>
          <a:bodyPr/>
          <a:lstStyle/>
          <a:p>
            <a:pPr eaLnBrk="1" hangingPunct="1">
              <a:defRPr/>
            </a:pPr>
            <a:r>
              <a:rPr lang="en-US" sz="7400" i="1">
                <a:solidFill>
                  <a:srgbClr val="FFC000"/>
                </a:solidFill>
                <a:latin typeface="Footlight MT Light" pitchFamily="18" charset="0"/>
              </a:rPr>
              <a:t>Courses from Other Departments</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9058" y="2707195"/>
            <a:ext cx="7144766" cy="427101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7576" y="5565772"/>
            <a:ext cx="7182104" cy="470427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29646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73C09-149C-4B8A-B937-EB3E9CBAD6E4}"/>
              </a:ext>
            </a:extLst>
          </p:cNvPr>
          <p:cNvSpPr>
            <a:spLocks noGrp="1"/>
          </p:cNvSpPr>
          <p:nvPr>
            <p:ph type="title"/>
          </p:nvPr>
        </p:nvSpPr>
        <p:spPr>
          <a:xfrm>
            <a:off x="812880" y="4049"/>
            <a:ext cx="14631829" cy="2261621"/>
          </a:xfrm>
        </p:spPr>
        <p:txBody>
          <a:bodyPr/>
          <a:lstStyle/>
          <a:p>
            <a:r>
              <a:rPr lang="en-US">
                <a:solidFill>
                  <a:srgbClr val="FFC000"/>
                </a:solidFill>
                <a:ea typeface="ＭＳ Ｐゴシック"/>
              </a:rPr>
              <a:t>ASTR 17400</a:t>
            </a:r>
            <a:br>
              <a:rPr lang="en-US" dirty="0">
                <a:solidFill>
                  <a:srgbClr val="FFC000"/>
                </a:solidFill>
                <a:ea typeface="ＭＳ Ｐゴシック"/>
              </a:rPr>
            </a:br>
            <a:r>
              <a:rPr lang="en-US">
                <a:solidFill>
                  <a:srgbClr val="FFC000"/>
                </a:solidFill>
                <a:ea typeface="ＭＳ Ｐゴシック"/>
              </a:rPr>
              <a:t>Solar System Astonomy</a:t>
            </a:r>
            <a:endParaRPr lang="en-US">
              <a:solidFill>
                <a:srgbClr val="FFC000"/>
              </a:solidFill>
            </a:endParaRPr>
          </a:p>
        </p:txBody>
      </p:sp>
      <p:sp>
        <p:nvSpPr>
          <p:cNvPr id="3" name="Content Placeholder 2">
            <a:extLst>
              <a:ext uri="{FF2B5EF4-FFF2-40B4-BE49-F238E27FC236}">
                <a16:creationId xmlns:a16="http://schemas.microsoft.com/office/drawing/2014/main" id="{4A7486AA-DDB9-465E-A4DF-9492670095AB}"/>
              </a:ext>
            </a:extLst>
          </p:cNvPr>
          <p:cNvSpPr>
            <a:spLocks noGrp="1"/>
          </p:cNvSpPr>
          <p:nvPr>
            <p:ph idx="1"/>
          </p:nvPr>
        </p:nvSpPr>
        <p:spPr>
          <a:xfrm>
            <a:off x="1306416" y="2252997"/>
            <a:ext cx="13990027" cy="9259412"/>
          </a:xfrm>
        </p:spPr>
        <p:txBody>
          <a:bodyPr/>
          <a:lstStyle/>
          <a:p>
            <a:r>
              <a:rPr lang="en-US">
                <a:solidFill>
                  <a:srgbClr val="FFC000"/>
                </a:solidFill>
                <a:ea typeface="ＭＳ Ｐゴシック"/>
              </a:rPr>
              <a:t>Matt Price – mprice@ithaca.edu</a:t>
            </a:r>
          </a:p>
          <a:p>
            <a:r>
              <a:rPr lang="en-US">
                <a:solidFill>
                  <a:srgbClr val="FFC000"/>
                </a:solidFill>
                <a:ea typeface="ＭＳ Ｐゴシック"/>
              </a:rPr>
              <a:t>TR 10:50 – 12:05 pm</a:t>
            </a:r>
          </a:p>
          <a:p>
            <a:r>
              <a:rPr lang="en-US">
                <a:solidFill>
                  <a:srgbClr val="FFC000"/>
                </a:solidFill>
                <a:ea typeface="ＭＳ Ｐゴシック"/>
              </a:rPr>
              <a:t>Fulfills WOS theme, lll theme and</a:t>
            </a:r>
          </a:p>
          <a:p>
            <a:pPr marL="0" indent="0">
              <a:buNone/>
            </a:pPr>
            <a:r>
              <a:rPr lang="en-US">
                <a:solidFill>
                  <a:srgbClr val="FFC000"/>
                </a:solidFill>
                <a:ea typeface="ＭＳ Ｐゴシック"/>
              </a:rPr>
              <a:t>    NS perspective</a:t>
            </a:r>
            <a:endParaRPr lang="en-US" dirty="0">
              <a:solidFill>
                <a:srgbClr val="FFC000"/>
              </a:solidFill>
              <a:ea typeface="ＭＳ Ｐゴシック"/>
            </a:endParaRPr>
          </a:p>
          <a:p>
            <a:r>
              <a:rPr lang="en-US">
                <a:ea typeface="ＭＳ Ｐゴシック"/>
              </a:rPr>
              <a:t>Geological Systems among planetary bodies</a:t>
            </a:r>
          </a:p>
          <a:p>
            <a:r>
              <a:rPr lang="en-US">
                <a:ea typeface="ＭＳ Ｐゴシック"/>
              </a:rPr>
              <a:t>Hydrological Systems: Where is water? </a:t>
            </a:r>
            <a:endParaRPr lang="en-US"/>
          </a:p>
          <a:p>
            <a:r>
              <a:rPr lang="en-US">
                <a:ea typeface="ＭＳ Ｐゴシック"/>
              </a:rPr>
              <a:t>Atmospheric Systems: runaway greenhouse and no greenhouse</a:t>
            </a:r>
            <a:endParaRPr lang="en-US"/>
          </a:p>
          <a:p>
            <a:r>
              <a:rPr lang="en-US">
                <a:ea typeface="ＭＳ Ｐゴシック"/>
              </a:rPr>
              <a:t>Biological Systems: What is life? Where is life?</a:t>
            </a:r>
          </a:p>
          <a:p>
            <a:r>
              <a:rPr lang="en-US">
                <a:ea typeface="ＭＳ Ｐゴシック"/>
              </a:rPr>
              <a:t>Seasons on earth and other planets</a:t>
            </a:r>
          </a:p>
          <a:p>
            <a:r>
              <a:rPr lang="en-US">
                <a:ea typeface="ＭＳ Ｐゴシック"/>
              </a:rPr>
              <a:t>Moons and their importance</a:t>
            </a:r>
            <a:endParaRPr lang="en-US" dirty="0"/>
          </a:p>
        </p:txBody>
      </p:sp>
      <p:pic>
        <p:nvPicPr>
          <p:cNvPr id="4" name="Picture 4" descr="A picture containing nut&#10;&#10;Description automatically generated">
            <a:extLst>
              <a:ext uri="{FF2B5EF4-FFF2-40B4-BE49-F238E27FC236}">
                <a16:creationId xmlns:a16="http://schemas.microsoft.com/office/drawing/2014/main" id="{BBA161EE-76C7-4565-A573-70B95A36022E}"/>
              </a:ext>
            </a:extLst>
          </p:cNvPr>
          <p:cNvPicPr>
            <a:picLocks noChangeAspect="1"/>
          </p:cNvPicPr>
          <p:nvPr/>
        </p:nvPicPr>
        <p:blipFill>
          <a:blip r:embed="rId2"/>
          <a:stretch>
            <a:fillRect/>
          </a:stretch>
        </p:blipFill>
        <p:spPr>
          <a:xfrm>
            <a:off x="12202779" y="2082693"/>
            <a:ext cx="2744670" cy="3413760"/>
          </a:xfrm>
          <a:prstGeom prst="rect">
            <a:avLst/>
          </a:prstGeom>
        </p:spPr>
      </p:pic>
    </p:spTree>
    <p:extLst>
      <p:ext uri="{BB962C8B-B14F-4D97-AF65-F5344CB8AC3E}">
        <p14:creationId xmlns:p14="http://schemas.microsoft.com/office/powerpoint/2010/main" val="20486584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8288" y="3360"/>
            <a:ext cx="16257588" cy="2446286"/>
          </a:xfrm>
        </p:spPr>
        <p:txBody>
          <a:bodyPr/>
          <a:lstStyle/>
          <a:p>
            <a:pPr eaLnBrk="1" hangingPunct="1">
              <a:defRPr/>
            </a:pPr>
            <a:r>
              <a:rPr lang="en-US" sz="7400">
                <a:solidFill>
                  <a:srgbClr val="FFC000"/>
                </a:solidFill>
                <a:latin typeface="Footlight MT Light" pitchFamily="18" charset="0"/>
              </a:rPr>
              <a:t>MATH 159</a:t>
            </a:r>
            <a:br>
              <a:rPr lang="en-US" sz="7400">
                <a:solidFill>
                  <a:srgbClr val="FFC000"/>
                </a:solidFill>
                <a:latin typeface="Footlight MT Light" pitchFamily="18" charset="0"/>
              </a:rPr>
            </a:br>
            <a:r>
              <a:rPr lang="en-US" sz="7400">
                <a:solidFill>
                  <a:srgbClr val="FFC000"/>
                </a:solidFill>
                <a:latin typeface="Footlight MT Light" pitchFamily="18" charset="0"/>
              </a:rPr>
              <a:t>Introduction to R</a:t>
            </a:r>
          </a:p>
        </p:txBody>
      </p:sp>
      <p:sp>
        <p:nvSpPr>
          <p:cNvPr id="3" name="Content Placeholder 2"/>
          <p:cNvSpPr>
            <a:spLocks noGrp="1"/>
          </p:cNvSpPr>
          <p:nvPr>
            <p:ph idx="4294967295"/>
          </p:nvPr>
        </p:nvSpPr>
        <p:spPr>
          <a:xfrm>
            <a:off x="1290607" y="2301921"/>
            <a:ext cx="12738989" cy="8262937"/>
          </a:xfrm>
        </p:spPr>
        <p:txBody>
          <a:bodyPr/>
          <a:lstStyle/>
          <a:p>
            <a:pPr eaLnBrk="1" hangingPunct="1">
              <a:buClr>
                <a:srgbClr val="EEA420"/>
              </a:buClr>
              <a:buFont typeface="Wingdings" pitchFamily="2" charset="2"/>
              <a:buChar char="Ü"/>
              <a:defRPr/>
            </a:pPr>
            <a:r>
              <a:rPr lang="en-US" sz="4200">
                <a:latin typeface="Segoe UI" pitchFamily="34" charset="0"/>
                <a:cs typeface="Segoe UI" pitchFamily="34" charset="0"/>
              </a:rPr>
              <a:t>Thomas Pfaff</a:t>
            </a:r>
          </a:p>
          <a:p>
            <a:pPr eaLnBrk="1" hangingPunct="1">
              <a:buClr>
                <a:srgbClr val="EEA420"/>
              </a:buClr>
              <a:buFont typeface="Wingdings" pitchFamily="2" charset="2"/>
              <a:buChar char="Ü"/>
              <a:defRPr/>
            </a:pPr>
            <a:r>
              <a:rPr lang="en-US" sz="4200">
                <a:latin typeface="Segoe UI" pitchFamily="34" charset="0"/>
                <a:cs typeface="Segoe UI" pitchFamily="34" charset="0"/>
              </a:rPr>
              <a:t>W 3 to 3:50 pm</a:t>
            </a:r>
          </a:p>
          <a:p>
            <a:pPr eaLnBrk="1" hangingPunct="1">
              <a:buClr>
                <a:srgbClr val="EEA420"/>
              </a:buClr>
              <a:buFont typeface="Wingdings" pitchFamily="2" charset="2"/>
              <a:buChar char="Ü"/>
              <a:defRPr/>
            </a:pPr>
            <a:r>
              <a:rPr lang="en-US" sz="3600">
                <a:latin typeface="Segoe UI" pitchFamily="34" charset="0"/>
                <a:cs typeface="Segoe UI" pitchFamily="34" charset="0"/>
              </a:rPr>
              <a:t>Contact Dr. Pfaff with any questions</a:t>
            </a:r>
            <a:br>
              <a:rPr lang="en-US" sz="3600">
                <a:latin typeface="Segoe UI" pitchFamily="34" charset="0"/>
                <a:cs typeface="Segoe UI" pitchFamily="34" charset="0"/>
              </a:rPr>
            </a:br>
            <a:r>
              <a:rPr lang="en-US" sz="3600">
                <a:latin typeface="Segoe UI" pitchFamily="34" charset="0"/>
                <a:cs typeface="Segoe UI" pitchFamily="34" charset="0"/>
              </a:rPr>
              <a:t>at tpfaff@Ithaca.edu</a:t>
            </a:r>
          </a:p>
          <a:p>
            <a:pPr eaLnBrk="1" hangingPunct="1">
              <a:buClr>
                <a:srgbClr val="EEA420"/>
              </a:buClr>
              <a:buFont typeface="Wingdings" pitchFamily="2" charset="2"/>
              <a:buChar char="Ü"/>
              <a:defRPr/>
            </a:pPr>
            <a:r>
              <a:rPr lang="en-US" sz="3600">
                <a:latin typeface="Segoe UI" pitchFamily="34" charset="0"/>
                <a:cs typeface="Segoe UI" pitchFamily="34" charset="0"/>
              </a:rPr>
              <a:t>1 credit</a:t>
            </a:r>
          </a:p>
          <a:p>
            <a:pPr marL="0" indent="0" eaLnBrk="1" hangingPunct="1">
              <a:spcBef>
                <a:spcPts val="0"/>
              </a:spcBef>
              <a:spcAft>
                <a:spcPts val="0"/>
              </a:spcAft>
              <a:buNone/>
              <a:defRPr/>
            </a:pPr>
            <a:endParaRPr lang="en-US" sz="3200"/>
          </a:p>
          <a:p>
            <a:pPr marL="0" indent="0" eaLnBrk="1" hangingPunct="1">
              <a:spcBef>
                <a:spcPts val="0"/>
              </a:spcBef>
              <a:spcAft>
                <a:spcPts val="0"/>
              </a:spcAft>
              <a:buNone/>
              <a:defRPr/>
            </a:pPr>
            <a:endParaRPr lang="en-US" sz="3200"/>
          </a:p>
          <a:p>
            <a:r>
              <a:rPr lang="en-US" sz="3200"/>
              <a:t>     This is a 1-credit introduction to R. The course focuses on problem solving through simulations in R. Students will learn some basics of simulations, graphing, and managing data in R.</a:t>
            </a:r>
          </a:p>
          <a:p>
            <a:pPr eaLnBrk="1" hangingPunct="1">
              <a:defRPr/>
            </a:pPr>
            <a:endParaRPr lang="en-US"/>
          </a:p>
        </p:txBody>
      </p:sp>
      <p:pic>
        <p:nvPicPr>
          <p:cNvPr id="5"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4716" y="2449646"/>
            <a:ext cx="4754880" cy="3684380"/>
          </a:xfrm>
          <a:prstGeom prst="rect">
            <a:avLst/>
          </a:prstGeom>
        </p:spPr>
      </p:pic>
    </p:spTree>
    <p:extLst>
      <p:ext uri="{BB962C8B-B14F-4D97-AF65-F5344CB8AC3E}">
        <p14:creationId xmlns:p14="http://schemas.microsoft.com/office/powerpoint/2010/main" val="22540453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8288" y="3360"/>
            <a:ext cx="16257588" cy="2446286"/>
          </a:xfrm>
        </p:spPr>
        <p:txBody>
          <a:bodyPr/>
          <a:lstStyle/>
          <a:p>
            <a:pPr eaLnBrk="1" hangingPunct="1">
              <a:defRPr/>
            </a:pPr>
            <a:r>
              <a:rPr lang="en-US" sz="7400">
                <a:solidFill>
                  <a:srgbClr val="FFC000"/>
                </a:solidFill>
                <a:latin typeface="Footlight MT Light" pitchFamily="18" charset="0"/>
              </a:rPr>
              <a:t>MATH 221 </a:t>
            </a:r>
            <a:br>
              <a:rPr lang="en-US" sz="7400">
                <a:solidFill>
                  <a:srgbClr val="FFC000"/>
                </a:solidFill>
                <a:latin typeface="Footlight MT Light" pitchFamily="18" charset="0"/>
              </a:rPr>
            </a:br>
            <a:r>
              <a:rPr lang="en-US" sz="7400">
                <a:solidFill>
                  <a:srgbClr val="FFC000"/>
                </a:solidFill>
                <a:latin typeface="Footlight MT Light" pitchFamily="18" charset="0"/>
              </a:rPr>
              <a:t>Data Analysis w/ArcGIS</a:t>
            </a:r>
          </a:p>
        </p:txBody>
      </p:sp>
      <p:sp>
        <p:nvSpPr>
          <p:cNvPr id="3" name="Content Placeholder 2"/>
          <p:cNvSpPr>
            <a:spLocks noGrp="1"/>
          </p:cNvSpPr>
          <p:nvPr>
            <p:ph idx="4294967295"/>
          </p:nvPr>
        </p:nvSpPr>
        <p:spPr>
          <a:xfrm>
            <a:off x="1290607" y="2301921"/>
            <a:ext cx="12738989" cy="8262937"/>
          </a:xfrm>
        </p:spPr>
        <p:txBody>
          <a:bodyPr/>
          <a:lstStyle/>
          <a:p>
            <a:pPr eaLnBrk="1" hangingPunct="1">
              <a:buClr>
                <a:srgbClr val="EEA420"/>
              </a:buClr>
              <a:buFont typeface="Wingdings" pitchFamily="2" charset="2"/>
              <a:buChar char="Ü"/>
              <a:defRPr/>
            </a:pPr>
            <a:r>
              <a:rPr lang="en-US" sz="4200">
                <a:latin typeface="Segoe UI"/>
                <a:ea typeface="ＭＳ Ｐゴシック"/>
                <a:cs typeface="Segoe UI"/>
              </a:rPr>
              <a:t>Thomas Pfaff</a:t>
            </a:r>
          </a:p>
          <a:p>
            <a:pPr eaLnBrk="1" hangingPunct="1">
              <a:buClr>
                <a:srgbClr val="EEA420"/>
              </a:buClr>
              <a:buFont typeface="Wingdings" pitchFamily="2" charset="2"/>
              <a:buChar char="Ü"/>
              <a:defRPr/>
            </a:pPr>
            <a:r>
              <a:rPr lang="en-US" sz="4200">
                <a:latin typeface="Segoe UI"/>
                <a:ea typeface="ＭＳ Ｐゴシック"/>
                <a:cs typeface="Segoe UI"/>
              </a:rPr>
              <a:t>TR 2:35 – 3:50 pm</a:t>
            </a:r>
            <a:endParaRPr lang="en-US" sz="4200">
              <a:latin typeface="Segoe UI" pitchFamily="34" charset="0"/>
              <a:cs typeface="Segoe UI" pitchFamily="34" charset="0"/>
            </a:endParaRPr>
          </a:p>
          <a:p>
            <a:pPr eaLnBrk="1" hangingPunct="1">
              <a:buClr>
                <a:srgbClr val="EEA420"/>
              </a:buClr>
              <a:buFont typeface="Wingdings" pitchFamily="2" charset="2"/>
              <a:buChar char="Ü"/>
              <a:defRPr/>
            </a:pPr>
            <a:r>
              <a:rPr lang="en-US" sz="3600">
                <a:latin typeface="Segoe UI"/>
                <a:ea typeface="ＭＳ Ｐゴシック"/>
                <a:cs typeface="Segoe UI"/>
              </a:rPr>
              <a:t>Contact Dr. Pfaff with any questions</a:t>
            </a:r>
            <a:br>
              <a:rPr lang="en-US" sz="3600">
                <a:latin typeface="Segoe UI" pitchFamily="34" charset="0"/>
                <a:cs typeface="Segoe UI" pitchFamily="34" charset="0"/>
              </a:rPr>
            </a:br>
            <a:r>
              <a:rPr lang="en-US" sz="3600">
                <a:latin typeface="Segoe UI"/>
                <a:ea typeface="ＭＳ Ｐゴシック"/>
                <a:cs typeface="Segoe UI"/>
              </a:rPr>
              <a:t>at tpfaff@Ithaca.edu</a:t>
            </a:r>
          </a:p>
          <a:p>
            <a:pPr eaLnBrk="1" hangingPunct="1">
              <a:buClr>
                <a:srgbClr val="EEA420"/>
              </a:buClr>
              <a:buFont typeface="Wingdings" pitchFamily="2" charset="2"/>
              <a:buChar char="Ü"/>
              <a:defRPr/>
            </a:pPr>
            <a:r>
              <a:rPr lang="en-US" sz="3600">
                <a:latin typeface="Segoe UI"/>
                <a:ea typeface="ＭＳ Ｐゴシック"/>
                <a:cs typeface="Segoe UI"/>
              </a:rPr>
              <a:t>Fulfills Tools or ENVS elective</a:t>
            </a:r>
          </a:p>
          <a:p>
            <a:pPr marL="0" indent="0" eaLnBrk="1" hangingPunct="1">
              <a:spcBef>
                <a:spcPts val="0"/>
              </a:spcBef>
              <a:spcAft>
                <a:spcPts val="0"/>
              </a:spcAft>
              <a:buNone/>
              <a:defRPr/>
            </a:pPr>
            <a:endParaRPr lang="en-US" sz="3200"/>
          </a:p>
          <a:p>
            <a:pPr marL="0" indent="0" eaLnBrk="1" hangingPunct="1">
              <a:spcBef>
                <a:spcPts val="0"/>
              </a:spcBef>
              <a:spcAft>
                <a:spcPts val="0"/>
              </a:spcAft>
              <a:buNone/>
              <a:defRPr/>
            </a:pPr>
            <a:endParaRPr lang="en-US" sz="3200"/>
          </a:p>
          <a:p>
            <a:pPr marL="0" indent="0" eaLnBrk="1" hangingPunct="1">
              <a:spcBef>
                <a:spcPts val="0"/>
              </a:spcBef>
              <a:spcAft>
                <a:spcPts val="0"/>
              </a:spcAft>
              <a:defRPr/>
            </a:pPr>
            <a:r>
              <a:rPr lang="en-US" sz="3200">
                <a:ea typeface="ＭＳ Ｐゴシック"/>
              </a:rPr>
              <a:t>Provides an introduction to spatial data management, analysis, modelling and visualization, and their applications, with a focus on problem solving with GIS. The context for applications in this course will mainly be environmental. The popular ArcGIS software will be used. Prerequisites: MATH 11100, MATH 14400, MATH 14500, or COMP 12400. (S,Y) </a:t>
            </a:r>
            <a:endParaRPr lang="en-US" sz="3200"/>
          </a:p>
          <a:p>
            <a:pPr eaLnBrk="1" hangingPunct="1">
              <a:defRPr/>
            </a:pPr>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993940" y="2360815"/>
            <a:ext cx="4201307" cy="3065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84956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80978-6D71-43A3-AFE7-BA4CED55C51F}"/>
              </a:ext>
            </a:extLst>
          </p:cNvPr>
          <p:cNvSpPr>
            <a:spLocks noGrp="1"/>
          </p:cNvSpPr>
          <p:nvPr>
            <p:ph type="title"/>
          </p:nvPr>
        </p:nvSpPr>
        <p:spPr>
          <a:xfrm>
            <a:off x="812880" y="4049"/>
            <a:ext cx="14631829" cy="2261621"/>
          </a:xfrm>
        </p:spPr>
        <p:txBody>
          <a:bodyPr/>
          <a:lstStyle/>
          <a:p>
            <a:r>
              <a:rPr lang="en-US" dirty="0">
                <a:solidFill>
                  <a:srgbClr val="FFC000"/>
                </a:solidFill>
                <a:ea typeface="ＭＳ Ｐゴシック"/>
              </a:rPr>
              <a:t>MATH 16500</a:t>
            </a:r>
            <a:br>
              <a:rPr lang="en-US" dirty="0">
                <a:solidFill>
                  <a:srgbClr val="FFC000"/>
                </a:solidFill>
                <a:ea typeface="ＭＳ Ｐゴシック"/>
              </a:rPr>
            </a:br>
            <a:r>
              <a:rPr lang="en-US" dirty="0">
                <a:solidFill>
                  <a:srgbClr val="FFC000"/>
                </a:solidFill>
                <a:ea typeface="ＭＳ Ｐゴシック"/>
              </a:rPr>
              <a:t>Quantifying Sustainability</a:t>
            </a:r>
            <a:endParaRPr lang="en-US">
              <a:solidFill>
                <a:srgbClr val="FFC000"/>
              </a:solidFill>
            </a:endParaRPr>
          </a:p>
        </p:txBody>
      </p:sp>
      <p:sp>
        <p:nvSpPr>
          <p:cNvPr id="3" name="Content Placeholder 2">
            <a:extLst>
              <a:ext uri="{FF2B5EF4-FFF2-40B4-BE49-F238E27FC236}">
                <a16:creationId xmlns:a16="http://schemas.microsoft.com/office/drawing/2014/main" id="{EE0FC133-0E5C-40A7-B55A-F28D62DF513E}"/>
              </a:ext>
            </a:extLst>
          </p:cNvPr>
          <p:cNvSpPr>
            <a:spLocks noGrp="1"/>
          </p:cNvSpPr>
          <p:nvPr>
            <p:ph idx="1"/>
          </p:nvPr>
        </p:nvSpPr>
        <p:spPr>
          <a:xfrm>
            <a:off x="607548" y="2848730"/>
            <a:ext cx="15099899" cy="8581520"/>
          </a:xfrm>
        </p:spPr>
        <p:txBody>
          <a:bodyPr/>
          <a:lstStyle/>
          <a:p>
            <a:r>
              <a:rPr lang="en-US" dirty="0">
                <a:solidFill>
                  <a:srgbClr val="FFC000"/>
                </a:solidFill>
                <a:ea typeface="ＭＳ Ｐゴシック"/>
              </a:rPr>
              <a:t>Emilie Wiesner: ewiesner@ithaca.edu</a:t>
            </a:r>
            <a:endParaRPr lang="en-US">
              <a:solidFill>
                <a:srgbClr val="FFC000"/>
              </a:solidFill>
            </a:endParaRPr>
          </a:p>
          <a:p>
            <a:r>
              <a:rPr lang="en-US" dirty="0">
                <a:solidFill>
                  <a:srgbClr val="FFC000"/>
                </a:solidFill>
                <a:ea typeface="ＭＳ Ｐゴシック"/>
              </a:rPr>
              <a:t>MWF 9 to 9:50 AM</a:t>
            </a:r>
          </a:p>
          <a:p>
            <a:r>
              <a:rPr lang="en-US" dirty="0">
                <a:solidFill>
                  <a:schemeClr val="bg1"/>
                </a:solidFill>
                <a:ea typeface="ＭＳ Ｐゴシック"/>
              </a:rPr>
              <a:t>How do we meet the needs of the present without compromising the ability of future generations to meet their own needs? This is the fundamental question of sustainability.  Quantitative information is a key component to understanding the problems and solutions available.  In this class, we'll use simple mathematical tools to help understand the issues, make more informed  personal choices and weigh in on society wide policy.</a:t>
            </a:r>
            <a:endParaRPr lang="en-US">
              <a:solidFill>
                <a:schemeClr val="bg1"/>
              </a:solidFill>
            </a:endParaRPr>
          </a:p>
        </p:txBody>
      </p:sp>
      <p:pic>
        <p:nvPicPr>
          <p:cNvPr id="4" name="Picture 4">
            <a:extLst>
              <a:ext uri="{FF2B5EF4-FFF2-40B4-BE49-F238E27FC236}">
                <a16:creationId xmlns:a16="http://schemas.microsoft.com/office/drawing/2014/main" id="{2FB83FE1-48DD-48B3-B115-1BF07FA395D0}"/>
              </a:ext>
            </a:extLst>
          </p:cNvPr>
          <p:cNvPicPr>
            <a:picLocks noChangeAspect="1"/>
          </p:cNvPicPr>
          <p:nvPr/>
        </p:nvPicPr>
        <p:blipFill>
          <a:blip r:embed="rId2"/>
          <a:stretch>
            <a:fillRect/>
          </a:stretch>
        </p:blipFill>
        <p:spPr>
          <a:xfrm>
            <a:off x="12565427" y="2000002"/>
            <a:ext cx="2450855" cy="2470085"/>
          </a:xfrm>
          <a:prstGeom prst="rect">
            <a:avLst/>
          </a:prstGeom>
        </p:spPr>
      </p:pic>
    </p:spTree>
    <p:extLst>
      <p:ext uri="{BB962C8B-B14F-4D97-AF65-F5344CB8AC3E}">
        <p14:creationId xmlns:p14="http://schemas.microsoft.com/office/powerpoint/2010/main" val="36146314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9050" y="1032668"/>
            <a:ext cx="10239487" cy="2046177"/>
          </a:xfrm>
        </p:spPr>
        <p:txBody>
          <a:bodyPr/>
          <a:lstStyle/>
          <a:p>
            <a:r>
              <a:rPr lang="en-US" sz="5400">
                <a:solidFill>
                  <a:srgbClr val="EEA420"/>
                </a:solidFill>
              </a:rPr>
              <a:t>CHEM 121</a:t>
            </a:r>
            <a:br>
              <a:rPr lang="en-US" sz="5063">
                <a:solidFill>
                  <a:srgbClr val="EEA420"/>
                </a:solidFill>
              </a:rPr>
            </a:br>
            <a:r>
              <a:rPr lang="en-US"/>
              <a:t>Principles of Chemistry</a:t>
            </a:r>
            <a:endParaRPr lang="en-US">
              <a:solidFill>
                <a:srgbClr val="EEA420"/>
              </a:solidFill>
            </a:endParaRPr>
          </a:p>
        </p:txBody>
      </p:sp>
      <p:sp>
        <p:nvSpPr>
          <p:cNvPr id="3" name="Content Placeholder 2"/>
          <p:cNvSpPr>
            <a:spLocks noGrp="1"/>
          </p:cNvSpPr>
          <p:nvPr>
            <p:ph idx="1"/>
          </p:nvPr>
        </p:nvSpPr>
        <p:spPr>
          <a:xfrm>
            <a:off x="2242171" y="4463719"/>
            <a:ext cx="12518857" cy="5930014"/>
          </a:xfrm>
        </p:spPr>
        <p:txBody>
          <a:bodyPr/>
          <a:lstStyle/>
          <a:p>
            <a:pPr marL="0" indent="0">
              <a:lnSpc>
                <a:spcPct val="80000"/>
              </a:lnSpc>
              <a:buClr>
                <a:srgbClr val="EEA420"/>
              </a:buClr>
              <a:buNone/>
            </a:pPr>
            <a:endParaRPr lang="en-US" sz="2251"/>
          </a:p>
          <a:p>
            <a:r>
              <a:rPr lang="en-US">
                <a:ea typeface="ＭＳ Ｐゴシック"/>
              </a:rPr>
              <a:t>Meets MWF 9-9:50 AM plus co-requisite lab CHEM 12200 on R 1:10-3:40pm</a:t>
            </a:r>
          </a:p>
          <a:p>
            <a:r>
              <a:rPr lang="en-US">
                <a:ea typeface="ＭＳ Ｐゴシック"/>
              </a:rPr>
              <a:t>4 cred</a:t>
            </a:r>
          </a:p>
          <a:p>
            <a:r>
              <a:rPr lang="en-US">
                <a:ea typeface="ＭＳ Ｐゴシック"/>
              </a:rPr>
              <a:t>Required for Env Science majors</a:t>
            </a:r>
          </a:p>
          <a:p>
            <a:pPr marL="0" indent="0">
              <a:buNone/>
            </a:pPr>
            <a:endParaRPr lang="en-US"/>
          </a:p>
          <a:p>
            <a:pPr marL="0" indent="0">
              <a:buNone/>
            </a:pPr>
            <a:r>
              <a:rPr lang="en-US" sz="1850">
                <a:ea typeface="ＭＳ Ｐゴシック"/>
              </a:rPr>
              <a:t>. </a:t>
            </a:r>
            <a:endParaRPr lang="en-US" sz="1850"/>
          </a:p>
        </p:txBody>
      </p:sp>
    </p:spTree>
    <p:extLst>
      <p:ext uri="{BB962C8B-B14F-4D97-AF65-F5344CB8AC3E}">
        <p14:creationId xmlns:p14="http://schemas.microsoft.com/office/powerpoint/2010/main" val="24549215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defRPr/>
            </a:pPr>
            <a:r>
              <a:rPr lang="en-US" altLang="en-US" sz="7112" b="1">
                <a:effectLst>
                  <a:outerShdw blurRad="38100" dist="38100" dir="2700000" algn="tl">
                    <a:srgbClr val="FFFFFF"/>
                  </a:outerShdw>
                </a:effectLst>
                <a:latin typeface="Bauhaus 93" panose="04030905020B02020C02" pitchFamily="82" charset="0"/>
              </a:rPr>
              <a:t>HISTORY OF THE FUTURE</a:t>
            </a:r>
            <a:br>
              <a:rPr lang="en-US" altLang="en-US" sz="7112" b="1">
                <a:effectLst>
                  <a:outerShdw blurRad="38100" dist="38100" dir="2700000" algn="tl">
                    <a:srgbClr val="FFFFFF"/>
                  </a:outerShdw>
                </a:effectLst>
                <a:latin typeface="Bauhaus 93" panose="04030905020B02020C02" pitchFamily="82" charset="0"/>
              </a:rPr>
            </a:br>
            <a:r>
              <a:rPr lang="en-US" altLang="en-US" sz="7112" b="1">
                <a:effectLst>
                  <a:outerShdw blurRad="38100" dist="38100" dir="2700000" algn="tl">
                    <a:srgbClr val="FFFFFF"/>
                  </a:outerShdw>
                </a:effectLst>
                <a:latin typeface="Bauhaus 93" panose="04030905020B02020C02" pitchFamily="82" charset="0"/>
              </a:rPr>
              <a:t>HIST 272—T/H, 10:50 PM</a:t>
            </a:r>
            <a:br>
              <a:rPr lang="en-US" altLang="en-US" sz="7112" b="1">
                <a:effectLst>
                  <a:outerShdw blurRad="38100" dist="38100" dir="2700000" algn="tl">
                    <a:srgbClr val="FFFFFF"/>
                  </a:outerShdw>
                </a:effectLst>
                <a:latin typeface="Bauhaus 93" panose="04030905020B02020C02" pitchFamily="82" charset="0"/>
              </a:rPr>
            </a:br>
            <a:endParaRPr lang="en-US" altLang="en-US" sz="3556" b="1">
              <a:effectLst>
                <a:outerShdw blurRad="38100" dist="38100" dir="2700000" algn="tl">
                  <a:srgbClr val="FFFFFF"/>
                </a:outerShdw>
              </a:effectLst>
              <a:latin typeface="Bauhaus 93" panose="04030905020B02020C02" pitchFamily="82" charset="0"/>
            </a:endParaRPr>
          </a:p>
        </p:txBody>
      </p:sp>
      <p:sp>
        <p:nvSpPr>
          <p:cNvPr id="4099" name="Rectangle 3"/>
          <p:cNvSpPr>
            <a:spLocks noGrp="1" noChangeArrowheads="1"/>
          </p:cNvSpPr>
          <p:nvPr>
            <p:ph type="body" sz="half" idx="1"/>
          </p:nvPr>
        </p:nvSpPr>
        <p:spPr>
          <a:xfrm>
            <a:off x="270960" y="3248678"/>
            <a:ext cx="9077153" cy="8046942"/>
          </a:xfrm>
        </p:spPr>
        <p:txBody>
          <a:bodyPr/>
          <a:lstStyle/>
          <a:p>
            <a:pPr eaLnBrk="1" hangingPunct="1">
              <a:lnSpc>
                <a:spcPct val="90000"/>
              </a:lnSpc>
              <a:buFontTx/>
              <a:buNone/>
              <a:defRPr/>
            </a:pPr>
            <a:r>
              <a:rPr lang="en-US" altLang="en-US" sz="4978" b="1"/>
              <a:t>	</a:t>
            </a:r>
            <a:r>
              <a:rPr lang="en-US" altLang="en-US" sz="3556">
                <a:solidFill>
                  <a:schemeClr val="bg1"/>
                </a:solidFill>
                <a:effectLst>
                  <a:outerShdw blurRad="38100" dist="38100" dir="2700000" algn="tl">
                    <a:srgbClr val="000000"/>
                  </a:outerShdw>
                </a:effectLst>
                <a:latin typeface="Impact" panose="020B0806030902050204" pitchFamily="34" charset="0"/>
              </a:rPr>
              <a:t>Premise: How past societies imagined their future can reveal a great deal about who they </a:t>
            </a:r>
            <a:r>
              <a:rPr lang="en-US" altLang="en-US" sz="3556" i="1">
                <a:solidFill>
                  <a:schemeClr val="bg1"/>
                </a:solidFill>
                <a:effectLst>
                  <a:outerShdw blurRad="38100" dist="38100" dir="2700000" algn="tl">
                    <a:srgbClr val="000000"/>
                  </a:outerShdw>
                </a:effectLst>
                <a:latin typeface="Impact" panose="020B0806030902050204" pitchFamily="34" charset="0"/>
              </a:rPr>
              <a:t>were.</a:t>
            </a:r>
            <a:r>
              <a:rPr lang="en-US" altLang="en-US" sz="3556">
                <a:solidFill>
                  <a:schemeClr val="bg1"/>
                </a:solidFill>
                <a:effectLst>
                  <a:outerShdw blurRad="38100" dist="38100" dir="2700000" algn="tl">
                    <a:srgbClr val="000000"/>
                  </a:outerShdw>
                </a:effectLst>
                <a:latin typeface="Impact" panose="020B0806030902050204" pitchFamily="34" charset="0"/>
              </a:rPr>
              <a:t> </a:t>
            </a:r>
          </a:p>
          <a:p>
            <a:pPr eaLnBrk="1" hangingPunct="1">
              <a:lnSpc>
                <a:spcPct val="90000"/>
              </a:lnSpc>
              <a:buFontTx/>
              <a:buNone/>
              <a:defRPr/>
            </a:pPr>
            <a:endParaRPr lang="en-US" altLang="en-US" sz="3556">
              <a:solidFill>
                <a:schemeClr val="bg1"/>
              </a:solidFill>
              <a:effectLst>
                <a:outerShdw blurRad="38100" dist="38100" dir="2700000" algn="tl">
                  <a:srgbClr val="000000"/>
                </a:outerShdw>
              </a:effectLst>
              <a:latin typeface="Impact" panose="020B0806030902050204" pitchFamily="34" charset="0"/>
            </a:endParaRPr>
          </a:p>
          <a:p>
            <a:pPr algn="ctr" eaLnBrk="1" hangingPunct="1">
              <a:lnSpc>
                <a:spcPct val="90000"/>
              </a:lnSpc>
              <a:buFontTx/>
              <a:buNone/>
              <a:defRPr/>
            </a:pPr>
            <a:r>
              <a:rPr lang="en-US" altLang="en-US" sz="3556">
                <a:solidFill>
                  <a:schemeClr val="bg1"/>
                </a:solidFill>
                <a:effectLst>
                  <a:outerShdw blurRad="38100" dist="38100" dir="2700000" algn="tl">
                    <a:srgbClr val="000000"/>
                  </a:outerShdw>
                </a:effectLst>
                <a:latin typeface="Impact" panose="020B0806030902050204" pitchFamily="34" charset="0"/>
              </a:rPr>
              <a:t>Major Course Topics:</a:t>
            </a:r>
          </a:p>
          <a:p>
            <a:pPr algn="ctr" eaLnBrk="1" hangingPunct="1">
              <a:lnSpc>
                <a:spcPct val="90000"/>
              </a:lnSpc>
              <a:buFontTx/>
              <a:buNone/>
              <a:defRPr/>
            </a:pPr>
            <a:endParaRPr lang="en-US" altLang="en-US" sz="3556">
              <a:solidFill>
                <a:schemeClr val="bg1"/>
              </a:solidFill>
              <a:effectLst>
                <a:outerShdw blurRad="38100" dist="38100" dir="2700000" algn="tl">
                  <a:srgbClr val="000000"/>
                </a:outerShdw>
              </a:effectLst>
              <a:latin typeface="Impact" panose="020B0806030902050204" pitchFamily="34" charset="0"/>
            </a:endParaRPr>
          </a:p>
          <a:p>
            <a:pPr eaLnBrk="1" hangingPunct="1">
              <a:lnSpc>
                <a:spcPct val="90000"/>
              </a:lnSpc>
              <a:defRPr/>
            </a:pPr>
            <a:r>
              <a:rPr lang="en-US" altLang="en-US" sz="3556">
                <a:solidFill>
                  <a:schemeClr val="bg1"/>
                </a:solidFill>
                <a:effectLst>
                  <a:outerShdw blurRad="38100" dist="38100" dir="2700000" algn="tl">
                    <a:srgbClr val="000000"/>
                  </a:outerShdw>
                </a:effectLst>
                <a:latin typeface="Impact" panose="020B0806030902050204" pitchFamily="34" charset="0"/>
              </a:rPr>
              <a:t>The Climate Crisis &amp;Environmental Futures</a:t>
            </a:r>
          </a:p>
          <a:p>
            <a:pPr eaLnBrk="1" hangingPunct="1">
              <a:lnSpc>
                <a:spcPct val="90000"/>
              </a:lnSpc>
              <a:defRPr/>
            </a:pPr>
            <a:r>
              <a:rPr lang="en-US" altLang="en-US" sz="3556">
                <a:solidFill>
                  <a:schemeClr val="bg1"/>
                </a:solidFill>
                <a:effectLst>
                  <a:outerShdw blurRad="38100" dist="38100" dir="2700000" algn="tl">
                    <a:srgbClr val="000000"/>
                  </a:outerShdw>
                </a:effectLst>
                <a:latin typeface="Impact" panose="020B0806030902050204" pitchFamily="34" charset="0"/>
              </a:rPr>
              <a:t>Apocalyptic Visions of the Future</a:t>
            </a:r>
          </a:p>
          <a:p>
            <a:pPr eaLnBrk="1" hangingPunct="1">
              <a:lnSpc>
                <a:spcPct val="90000"/>
              </a:lnSpc>
              <a:defRPr/>
            </a:pPr>
            <a:r>
              <a:rPr lang="en-US" altLang="en-US" sz="3556">
                <a:solidFill>
                  <a:schemeClr val="bg1"/>
                </a:solidFill>
                <a:effectLst>
                  <a:outerShdw blurRad="38100" dist="38100" dir="2700000" algn="tl">
                    <a:srgbClr val="000000"/>
                  </a:outerShdw>
                </a:effectLst>
                <a:latin typeface="Impact" panose="020B0806030902050204" pitchFamily="34" charset="0"/>
              </a:rPr>
              <a:t>Utopian Visions of the Future</a:t>
            </a:r>
          </a:p>
          <a:p>
            <a:pPr eaLnBrk="1" hangingPunct="1">
              <a:lnSpc>
                <a:spcPct val="90000"/>
              </a:lnSpc>
              <a:defRPr/>
            </a:pPr>
            <a:r>
              <a:rPr lang="en-US" altLang="en-US" sz="3556">
                <a:solidFill>
                  <a:schemeClr val="bg1"/>
                </a:solidFill>
                <a:effectLst>
                  <a:outerShdw blurRad="38100" dist="38100" dir="2700000" algn="tl">
                    <a:srgbClr val="000000"/>
                  </a:outerShdw>
                </a:effectLst>
                <a:latin typeface="Impact" panose="020B0806030902050204" pitchFamily="34" charset="0"/>
              </a:rPr>
              <a:t>History of the Idea of Progress</a:t>
            </a:r>
          </a:p>
          <a:p>
            <a:pPr eaLnBrk="1" hangingPunct="1">
              <a:lnSpc>
                <a:spcPct val="90000"/>
              </a:lnSpc>
              <a:defRPr/>
            </a:pPr>
            <a:r>
              <a:rPr lang="en-US" altLang="en-US" sz="3556">
                <a:solidFill>
                  <a:schemeClr val="bg1"/>
                </a:solidFill>
                <a:effectLst>
                  <a:outerShdw blurRad="38100" dist="38100" dir="2700000" algn="tl">
                    <a:srgbClr val="000000"/>
                  </a:outerShdw>
                </a:effectLst>
                <a:latin typeface="Impact" panose="020B0806030902050204" pitchFamily="34" charset="0"/>
              </a:rPr>
              <a:t>Technology and the Future</a:t>
            </a:r>
          </a:p>
          <a:p>
            <a:pPr eaLnBrk="1" hangingPunct="1">
              <a:lnSpc>
                <a:spcPct val="90000"/>
              </a:lnSpc>
              <a:defRPr/>
            </a:pPr>
            <a:r>
              <a:rPr lang="en-US" altLang="en-US" sz="3556">
                <a:solidFill>
                  <a:schemeClr val="bg1"/>
                </a:solidFill>
                <a:effectLst>
                  <a:outerShdw blurRad="38100" dist="38100" dir="2700000" algn="tl">
                    <a:srgbClr val="000000"/>
                  </a:outerShdw>
                </a:effectLst>
                <a:latin typeface="Impact" panose="020B0806030902050204" pitchFamily="34" charset="0"/>
              </a:rPr>
              <a:t>Media Depictions of the Future</a:t>
            </a:r>
          </a:p>
          <a:p>
            <a:pPr eaLnBrk="1" hangingPunct="1">
              <a:lnSpc>
                <a:spcPct val="90000"/>
              </a:lnSpc>
              <a:defRPr/>
            </a:pPr>
            <a:r>
              <a:rPr lang="en-US" altLang="en-US" sz="3556">
                <a:solidFill>
                  <a:schemeClr val="bg1"/>
                </a:solidFill>
                <a:effectLst>
                  <a:outerShdw blurRad="38100" dist="38100" dir="2700000" algn="tl">
                    <a:srgbClr val="000000"/>
                  </a:outerShdw>
                </a:effectLst>
                <a:latin typeface="Impact" panose="020B0806030902050204" pitchFamily="34" charset="0"/>
              </a:rPr>
              <a:t>The Future Human</a:t>
            </a:r>
          </a:p>
          <a:p>
            <a:pPr eaLnBrk="1" hangingPunct="1">
              <a:lnSpc>
                <a:spcPct val="90000"/>
              </a:lnSpc>
              <a:defRPr/>
            </a:pPr>
            <a:endParaRPr lang="en-US" altLang="en-US" sz="3556">
              <a:solidFill>
                <a:schemeClr val="bg1"/>
              </a:solidFill>
              <a:effectLst>
                <a:outerShdw blurRad="38100" dist="38100" dir="2700000" algn="tl">
                  <a:srgbClr val="000000"/>
                </a:outerShdw>
              </a:effectLst>
              <a:latin typeface="Impact" panose="020B0806030902050204" pitchFamily="34" charset="0"/>
            </a:endParaRPr>
          </a:p>
          <a:p>
            <a:pPr marL="0" indent="0" eaLnBrk="1" hangingPunct="1">
              <a:lnSpc>
                <a:spcPct val="90000"/>
              </a:lnSpc>
              <a:buNone/>
              <a:defRPr/>
            </a:pPr>
            <a:r>
              <a:rPr lang="en-US" altLang="en-US" sz="3556">
                <a:solidFill>
                  <a:schemeClr val="bg1"/>
                </a:solidFill>
                <a:effectLst>
                  <a:outerShdw blurRad="38100" dist="38100" dir="2700000" algn="tl">
                    <a:srgbClr val="000000"/>
                  </a:outerShdw>
                </a:effectLst>
                <a:latin typeface="Impact" panose="020B0806030902050204" pitchFamily="34" charset="0"/>
              </a:rPr>
              <a:t>Counts as humanities perspective course.</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0390" y="3248677"/>
            <a:ext cx="6014145" cy="8806193"/>
          </a:xfrm>
          <a:prstGeom prst="rect">
            <a:avLst/>
          </a:prstGeom>
        </p:spPr>
      </p:pic>
    </p:spTree>
    <p:extLst>
      <p:ext uri="{BB962C8B-B14F-4D97-AF65-F5344CB8AC3E}">
        <p14:creationId xmlns:p14="http://schemas.microsoft.com/office/powerpoint/2010/main" val="37368570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0" y="766120"/>
            <a:ext cx="11240744" cy="8290048"/>
          </a:xfrm>
          <a:prstGeom prst="rect">
            <a:avLst/>
          </a:prstGeom>
        </p:spPr>
      </p:pic>
    </p:spTree>
    <p:extLst>
      <p:ext uri="{BB962C8B-B14F-4D97-AF65-F5344CB8AC3E}">
        <p14:creationId xmlns:p14="http://schemas.microsoft.com/office/powerpoint/2010/main" val="27151327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ext Placeholder 1">
            <a:extLst>
              <a:ext uri="{FF2B5EF4-FFF2-40B4-BE49-F238E27FC236}">
                <a16:creationId xmlns:a16="http://schemas.microsoft.com/office/drawing/2014/main" id="{0C4596C6-D64D-412A-A442-EAA162FDD305}"/>
              </a:ext>
            </a:extLst>
          </p:cNvPr>
          <p:cNvSpPr>
            <a:spLocks noGrp="1"/>
          </p:cNvSpPr>
          <p:nvPr>
            <p:ph type="body" orient="vert" idx="1"/>
          </p:nvPr>
        </p:nvSpPr>
        <p:spPr>
          <a:xfrm rot="16200000">
            <a:off x="6358338" y="-3121518"/>
            <a:ext cx="3541039" cy="13691893"/>
          </a:xfrm>
        </p:spPr>
        <p:txBody>
          <a:bodyPr/>
          <a:lstStyle/>
          <a:p>
            <a:pPr marL="571500" indent="-571500">
              <a:buFont typeface="Wingdings"/>
              <a:buChar char="§"/>
            </a:pPr>
            <a:r>
              <a:rPr lang="en-US" dirty="0">
                <a:ea typeface="Verdana"/>
              </a:rPr>
              <a:t>Listen to, and network with, a panel of alumni discuss their post-Ithaca College experiences</a:t>
            </a:r>
            <a:endParaRPr lang="en-US" dirty="0"/>
          </a:p>
          <a:p>
            <a:pPr marL="571500" indent="-571500">
              <a:buFont typeface="Wingdings"/>
              <a:buChar char="§"/>
            </a:pPr>
            <a:r>
              <a:rPr lang="en-US" dirty="0">
                <a:ea typeface="Verdana"/>
              </a:rPr>
              <a:t>How can you make the most of your IC education?</a:t>
            </a:r>
            <a:endParaRPr lang="en-US"/>
          </a:p>
          <a:p>
            <a:pPr marL="571500" indent="-571500">
              <a:buFont typeface="Wingdings"/>
              <a:buChar char="§"/>
            </a:pPr>
            <a:r>
              <a:rPr lang="en-US" dirty="0">
                <a:ea typeface="Verdana"/>
              </a:rPr>
              <a:t>Get ideas for your own experiences/ internships/ jobs/ post-graduate education</a:t>
            </a:r>
            <a:endParaRPr lang="en-US" dirty="0"/>
          </a:p>
          <a:p>
            <a:pPr marL="571500" indent="-571500">
              <a:buFont typeface="Wingdings"/>
              <a:buChar char="§"/>
            </a:pPr>
            <a:r>
              <a:rPr lang="en-US" dirty="0">
                <a:ea typeface="Verdana"/>
              </a:rPr>
              <a:t>Opportunity for students to ask questions in Breakout Rooms </a:t>
            </a:r>
            <a:endParaRPr lang="en-US"/>
          </a:p>
          <a:p>
            <a:pPr indent="0"/>
            <a:endParaRPr lang="en-US" dirty="0">
              <a:solidFill>
                <a:schemeClr val="bg1"/>
              </a:solidFill>
            </a:endParaRPr>
          </a:p>
          <a:p>
            <a:r>
              <a:rPr lang="en-US" dirty="0">
                <a:solidFill>
                  <a:schemeClr val="bg1"/>
                </a:solidFill>
                <a:ea typeface="Verdana"/>
              </a:rPr>
              <a:t>Monday, November 15, 6-7:30 pm</a:t>
            </a:r>
            <a:endParaRPr lang="en-US" dirty="0">
              <a:solidFill>
                <a:schemeClr val="bg1"/>
              </a:solidFill>
            </a:endParaRPr>
          </a:p>
          <a:p>
            <a:r>
              <a:rPr lang="en-US" dirty="0">
                <a:solidFill>
                  <a:schemeClr val="bg1"/>
                </a:solidFill>
                <a:ea typeface="Verdana"/>
              </a:rPr>
              <a:t>https://ithaca.zoom.us/j/97719465843?pwd=RUh2c0hzUWlDandRelUwRHA4SFhsUT09</a:t>
            </a:r>
            <a:endParaRPr lang="en-US" dirty="0">
              <a:solidFill>
                <a:schemeClr val="bg1"/>
              </a:solidFill>
            </a:endParaRPr>
          </a:p>
          <a:p>
            <a:r>
              <a:rPr lang="en-US" dirty="0">
                <a:solidFill>
                  <a:schemeClr val="bg1"/>
                </a:solidFill>
                <a:ea typeface="Verdana"/>
              </a:rPr>
              <a:t> </a:t>
            </a:r>
            <a:r>
              <a:rPr lang="en-US" dirty="0">
                <a:ea typeface="Verdana"/>
              </a:rPr>
              <a:t> </a:t>
            </a:r>
            <a:endParaRPr lang="en-US"/>
          </a:p>
          <a:p>
            <a:r>
              <a:rPr lang="en-US" dirty="0">
                <a:ea typeface="Verdana"/>
              </a:rPr>
              <a:t> </a:t>
            </a:r>
            <a:r>
              <a:rPr lang="en-US" sz="1000" dirty="0">
                <a:solidFill>
                  <a:schemeClr val="bg1"/>
                </a:solidFill>
                <a:ea typeface="Verdana"/>
              </a:rPr>
              <a:t>n</a:t>
            </a:r>
            <a:r>
              <a:rPr lang="en-US" sz="2400" dirty="0">
                <a:solidFill>
                  <a:schemeClr val="bg1"/>
                </a:solidFill>
                <a:ea typeface="Verdana"/>
              </a:rPr>
              <a:t> </a:t>
            </a:r>
            <a:endParaRPr lang="en-US" sz="2400" dirty="0">
              <a:solidFill>
                <a:schemeClr val="bg1"/>
              </a:solidFill>
            </a:endParaRPr>
          </a:p>
        </p:txBody>
      </p:sp>
      <p:sp>
        <p:nvSpPr>
          <p:cNvPr id="3" name="Title 2">
            <a:extLst>
              <a:ext uri="{FF2B5EF4-FFF2-40B4-BE49-F238E27FC236}">
                <a16:creationId xmlns:a16="http://schemas.microsoft.com/office/drawing/2014/main" id="{74555A81-3548-4DCB-AB6A-4DD2ADFD9AC4}"/>
              </a:ext>
            </a:extLst>
          </p:cNvPr>
          <p:cNvSpPr>
            <a:spLocks noGrp="1"/>
          </p:cNvSpPr>
          <p:nvPr>
            <p:ph type="title"/>
          </p:nvPr>
        </p:nvSpPr>
        <p:spPr>
          <a:xfrm>
            <a:off x="879684" y="482743"/>
            <a:ext cx="14631829" cy="1215180"/>
          </a:xfrm>
        </p:spPr>
        <p:txBody>
          <a:bodyPr/>
          <a:lstStyle/>
          <a:p>
            <a:r>
              <a:rPr lang="en-US" dirty="0">
                <a:solidFill>
                  <a:srgbClr val="FFC000"/>
                </a:solidFill>
                <a:ea typeface="ＭＳ Ｐゴシック"/>
              </a:rPr>
              <a:t>ENVS Career and Networking</a:t>
            </a:r>
            <a:endParaRPr lang="en-US">
              <a:solidFill>
                <a:srgbClr val="FFC000"/>
              </a:solidFill>
            </a:endParaRPr>
          </a:p>
        </p:txBody>
      </p:sp>
    </p:spTree>
    <p:extLst>
      <p:ext uri="{BB962C8B-B14F-4D97-AF65-F5344CB8AC3E}">
        <p14:creationId xmlns:p14="http://schemas.microsoft.com/office/powerpoint/2010/main" val="9551056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88900"/>
            <a:ext cx="16257588" cy="2446338"/>
          </a:xfrm>
        </p:spPr>
        <p:txBody>
          <a:bodyPr/>
          <a:lstStyle/>
          <a:p>
            <a:r>
              <a:rPr lang="en-US" sz="7400">
                <a:solidFill>
                  <a:srgbClr val="FFC000"/>
                </a:solidFill>
                <a:latin typeface="Footlight MT Light" pitchFamily="18" charset="0"/>
              </a:rPr>
              <a:t>ENVS 104</a:t>
            </a:r>
            <a:br>
              <a:rPr lang="en-US" sz="7400">
                <a:solidFill>
                  <a:srgbClr val="FFC000"/>
                </a:solidFill>
                <a:latin typeface="Footlight MT Light" pitchFamily="18" charset="0"/>
              </a:rPr>
            </a:br>
            <a:r>
              <a:rPr lang="en-US" sz="7400">
                <a:solidFill>
                  <a:srgbClr val="FFC000"/>
                </a:solidFill>
                <a:latin typeface="Footlight MT Light" pitchFamily="18" charset="0"/>
              </a:rPr>
              <a:t>Gardening Principles &amp; Practices </a:t>
            </a:r>
          </a:p>
        </p:txBody>
      </p:sp>
      <p:sp>
        <p:nvSpPr>
          <p:cNvPr id="16" name="Content Placeholder 15"/>
          <p:cNvSpPr>
            <a:spLocks noGrp="1"/>
          </p:cNvSpPr>
          <p:nvPr>
            <p:ph idx="4294967295"/>
          </p:nvPr>
        </p:nvSpPr>
        <p:spPr>
          <a:xfrm>
            <a:off x="1078992" y="2546922"/>
            <a:ext cx="14282928" cy="8582025"/>
          </a:xfrm>
        </p:spPr>
        <p:txBody>
          <a:bodyPr/>
          <a:lstStyle/>
          <a:p>
            <a:pPr>
              <a:buClr>
                <a:srgbClr val="EEA420"/>
              </a:buClr>
              <a:buFont typeface="Wingdings" pitchFamily="2" charset="2"/>
              <a:buChar char="Ü"/>
            </a:pPr>
            <a:r>
              <a:rPr lang="en-US" sz="3600">
                <a:solidFill>
                  <a:schemeClr val="bg1"/>
                </a:solidFill>
                <a:latin typeface="Segoe UI" pitchFamily="34" charset="0"/>
                <a:cs typeface="Segoe UI" pitchFamily="34" charset="0"/>
              </a:rPr>
              <a:t>Anne Stork</a:t>
            </a:r>
          </a:p>
          <a:p>
            <a:pPr>
              <a:buClr>
                <a:srgbClr val="EEA420"/>
              </a:buClr>
              <a:buFont typeface="Wingdings" pitchFamily="2" charset="2"/>
              <a:buChar char="Ü"/>
            </a:pPr>
            <a:r>
              <a:rPr lang="en-US" sz="3600">
                <a:solidFill>
                  <a:schemeClr val="bg1"/>
                </a:solidFill>
                <a:latin typeface="Segoe UI" pitchFamily="34" charset="0"/>
                <a:cs typeface="Segoe UI" pitchFamily="34" charset="0"/>
              </a:rPr>
              <a:t>Spring Semester Block II </a:t>
            </a:r>
          </a:p>
          <a:p>
            <a:pPr>
              <a:buClr>
                <a:srgbClr val="EEA420"/>
              </a:buClr>
              <a:buFont typeface="Wingdings" pitchFamily="2" charset="2"/>
              <a:buChar char="Ü"/>
            </a:pPr>
            <a:r>
              <a:rPr lang="en-US" sz="3600">
                <a:solidFill>
                  <a:schemeClr val="bg1"/>
                </a:solidFill>
                <a:latin typeface="Segoe UI" pitchFamily="34" charset="0"/>
                <a:cs typeface="Segoe UI" pitchFamily="34" charset="0"/>
              </a:rPr>
              <a:t>Fridays 10am-noon</a:t>
            </a:r>
          </a:p>
          <a:p>
            <a:pPr>
              <a:buClr>
                <a:srgbClr val="EEA420"/>
              </a:buClr>
              <a:buFont typeface="Wingdings" pitchFamily="2" charset="2"/>
              <a:buChar char="Ü"/>
            </a:pPr>
            <a:r>
              <a:rPr lang="en-US" sz="3600">
                <a:solidFill>
                  <a:schemeClr val="bg1"/>
                </a:solidFill>
                <a:latin typeface="Segoe UI" pitchFamily="34" charset="0"/>
                <a:cs typeface="Segoe UI" pitchFamily="34" charset="0"/>
              </a:rPr>
              <a:t>1 credit, pass/fail</a:t>
            </a:r>
          </a:p>
          <a:p>
            <a:r>
              <a:rPr lang="en-US" sz="3600">
                <a:solidFill>
                  <a:schemeClr val="bg1"/>
                </a:solidFill>
                <a:latin typeface="Segoe UI"/>
                <a:ea typeface="ＭＳ Ｐゴシック"/>
                <a:cs typeface="Segoe UI"/>
              </a:rPr>
              <a:t>Learning outdoors in the organic</a:t>
            </a:r>
            <a:br>
              <a:rPr lang="en-US" sz="3600">
                <a:latin typeface="Segoe UI" pitchFamily="34" charset="0"/>
                <a:cs typeface="Segoe UI" pitchFamily="34" charset="0"/>
              </a:rPr>
            </a:br>
            <a:r>
              <a:rPr lang="en-US" sz="3600">
                <a:solidFill>
                  <a:schemeClr val="bg1"/>
                </a:solidFill>
                <a:latin typeface="Segoe UI"/>
                <a:ea typeface="ＭＳ Ｐゴシック"/>
                <a:cs typeface="Segoe UI"/>
              </a:rPr>
              <a:t>and permaculture gardens, this</a:t>
            </a:r>
            <a:br>
              <a:rPr lang="en-US" sz="3600">
                <a:latin typeface="Segoe UI" pitchFamily="34" charset="0"/>
                <a:cs typeface="Segoe UI" pitchFamily="34" charset="0"/>
              </a:rPr>
            </a:br>
            <a:r>
              <a:rPr lang="en-US" sz="3600">
                <a:solidFill>
                  <a:schemeClr val="bg1"/>
                </a:solidFill>
                <a:latin typeface="Segoe UI"/>
                <a:ea typeface="ＭＳ Ｐゴシック"/>
                <a:cs typeface="Segoe UI"/>
              </a:rPr>
              <a:t>hands-on course will introduce you to </a:t>
            </a:r>
            <a:br>
              <a:rPr lang="en-US" sz="3600">
                <a:latin typeface="Segoe UI" pitchFamily="34" charset="0"/>
                <a:cs typeface="Segoe UI" pitchFamily="34" charset="0"/>
              </a:rPr>
            </a:br>
            <a:r>
              <a:rPr lang="en-US" sz="3600">
                <a:solidFill>
                  <a:schemeClr val="bg1"/>
                </a:solidFill>
                <a:latin typeface="Segoe UI"/>
                <a:ea typeface="ＭＳ Ｐゴシック"/>
                <a:cs typeface="Segoe UI"/>
              </a:rPr>
              <a:t>working with soil and plants, and to learning how to grow your own food that is friendly to the earth.</a:t>
            </a:r>
          </a:p>
          <a:p>
            <a:endParaRPr lang="en-US" sz="3600">
              <a:solidFill>
                <a:schemeClr val="bg1"/>
              </a:solidFill>
              <a:latin typeface="Segoe UI" pitchFamily="34" charset="0"/>
              <a:cs typeface="Segoe UI" pitchFamily="34" charset="0"/>
            </a:endParaRPr>
          </a:p>
          <a:p>
            <a:endParaRPr lang="en-US" sz="1400">
              <a:solidFill>
                <a:schemeClr val="bg1"/>
              </a:solidFill>
              <a:latin typeface="Segoe UI" pitchFamily="34" charset="0"/>
              <a:cs typeface="Segoe UI" pitchFamily="34" charset="0"/>
            </a:endParaRPr>
          </a:p>
          <a:p>
            <a:r>
              <a:rPr lang="en-US" sz="3600" i="1">
                <a:solidFill>
                  <a:schemeClr val="bg1"/>
                </a:solidFill>
                <a:latin typeface="Segoe UI" pitchFamily="34" charset="0"/>
                <a:cs typeface="Segoe UI" pitchFamily="34" charset="0"/>
              </a:rPr>
              <a:t>If you are interested in being a course assistant for this class please contact Anne at astork@Ithaca.edu.</a:t>
            </a:r>
            <a:endParaRPr lang="en-US" sz="3600">
              <a:solidFill>
                <a:srgbClr val="FFC000"/>
              </a:solidFill>
              <a:latin typeface="Segoe UI" pitchFamily="34" charset="0"/>
              <a:cs typeface="Segoe UI" pitchFamily="34" charset="0"/>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85397" y="2357438"/>
            <a:ext cx="6257067" cy="417137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2262652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87313"/>
            <a:ext cx="16257588" cy="2444751"/>
          </a:xfrm>
        </p:spPr>
        <p:txBody>
          <a:bodyPr/>
          <a:lstStyle/>
          <a:p>
            <a:pPr eaLnBrk="1" hangingPunct="1">
              <a:defRPr/>
            </a:pPr>
            <a:r>
              <a:rPr lang="en-US" sz="7400">
                <a:solidFill>
                  <a:srgbClr val="FFC000"/>
                </a:solidFill>
                <a:latin typeface="Footlight MT Light" pitchFamily="18" charset="0"/>
              </a:rPr>
              <a:t>ENVS 110 </a:t>
            </a:r>
            <a:br>
              <a:rPr lang="en-US" sz="7400">
                <a:solidFill>
                  <a:srgbClr val="FFC000"/>
                </a:solidFill>
                <a:latin typeface="Footlight MT Light" pitchFamily="18" charset="0"/>
              </a:rPr>
            </a:br>
            <a:r>
              <a:rPr lang="en-US" sz="7400">
                <a:solidFill>
                  <a:srgbClr val="FFC000"/>
                </a:solidFill>
                <a:latin typeface="Footlight MT Light" pitchFamily="18" charset="0"/>
              </a:rPr>
              <a:t>The Environmental Crisis</a:t>
            </a:r>
          </a:p>
        </p:txBody>
      </p:sp>
      <p:sp>
        <p:nvSpPr>
          <p:cNvPr id="12291" name="Content Placeholder 2"/>
          <p:cNvSpPr>
            <a:spLocks noGrp="1"/>
          </p:cNvSpPr>
          <p:nvPr>
            <p:ph idx="4294967295"/>
          </p:nvPr>
        </p:nvSpPr>
        <p:spPr>
          <a:xfrm>
            <a:off x="8600303" y="2888108"/>
            <a:ext cx="5755777" cy="3292475"/>
          </a:xfrm>
        </p:spPr>
        <p:txBody>
          <a:bodyPr/>
          <a:lstStyle/>
          <a:p>
            <a:pPr eaLnBrk="1" hangingPunct="1">
              <a:buClr>
                <a:srgbClr val="EEA420"/>
              </a:buClr>
              <a:buFont typeface="Wingdings" pitchFamily="2" charset="2"/>
              <a:buChar char="Ü"/>
            </a:pPr>
            <a:r>
              <a:rPr lang="en-US" sz="4400">
                <a:latin typeface="Segoe UI"/>
                <a:ea typeface="ＭＳ Ｐゴシック"/>
                <a:cs typeface="Segoe UI"/>
              </a:rPr>
              <a:t>Praneeta Mudaliar and Susan Allen</a:t>
            </a:r>
          </a:p>
          <a:p>
            <a:pPr eaLnBrk="1" hangingPunct="1">
              <a:buClr>
                <a:srgbClr val="EEA420"/>
              </a:buClr>
              <a:buFont typeface="Wingdings" pitchFamily="2" charset="2"/>
              <a:buChar char="Ü"/>
            </a:pPr>
            <a:r>
              <a:rPr lang="en-US" sz="4400">
                <a:latin typeface="Segoe UI"/>
                <a:ea typeface="ＭＳ Ｐゴシック"/>
                <a:cs typeface="Segoe UI"/>
              </a:rPr>
              <a:t>MWF 10-10:50 or MWF 1-1:50 pm</a:t>
            </a:r>
            <a:endParaRPr lang="en-US" sz="4400">
              <a:solidFill>
                <a:schemeClr val="bg1"/>
              </a:solidFill>
              <a:latin typeface="Segoe UI"/>
              <a:ea typeface="ＭＳ Ｐゴシック"/>
              <a:cs typeface="Segoe UI"/>
            </a:endParaRPr>
          </a:p>
          <a:p>
            <a:pPr eaLnBrk="1" hangingPunct="1">
              <a:buClr>
                <a:srgbClr val="EEA420"/>
              </a:buClr>
              <a:buFont typeface="Wingdings" pitchFamily="2" charset="2"/>
              <a:buChar char="Ü"/>
            </a:pPr>
            <a:r>
              <a:rPr lang="en-US" sz="4400">
                <a:latin typeface="Segoe UI"/>
                <a:ea typeface="ＭＳ Ｐゴシック"/>
                <a:cs typeface="Segoe UI"/>
              </a:rPr>
              <a:t>3 credits</a:t>
            </a:r>
            <a:br>
              <a:rPr lang="en-US">
                <a:latin typeface="Verdana" pitchFamily="34" charset="0"/>
                <a:ea typeface="ＭＳ Ｐゴシック"/>
                <a:cs typeface="Verdana" pitchFamily="34" charset="0"/>
              </a:rPr>
            </a:br>
            <a:endParaRPr lang="en-US">
              <a:latin typeface="Verdana" pitchFamily="34" charset="0"/>
              <a:ea typeface="ＭＳ Ｐゴシック"/>
              <a:cs typeface="Verdana" pitchFamily="34" charset="0"/>
            </a:endParaRPr>
          </a:p>
          <a:p>
            <a:pPr eaLnBrk="1" hangingPunct="1"/>
            <a:endParaRPr lang="en-US">
              <a:latin typeface="Verdana" pitchFamily="34" charset="0"/>
              <a:ea typeface="ＭＳ Ｐゴシック"/>
              <a:cs typeface="Verdana" pitchFamily="34" charset="0"/>
            </a:endParaRPr>
          </a:p>
          <a:p>
            <a:pPr eaLnBrk="1" hangingPunct="1"/>
            <a:endParaRPr lang="en-US">
              <a:latin typeface="Verdana" pitchFamily="34" charset="0"/>
              <a:ea typeface="ＭＳ Ｐゴシック"/>
              <a:cs typeface="Verdana"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138" y="2522030"/>
            <a:ext cx="6658134" cy="35008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ectangle 3"/>
          <p:cNvSpPr/>
          <p:nvPr/>
        </p:nvSpPr>
        <p:spPr>
          <a:xfrm>
            <a:off x="1481138" y="7162069"/>
            <a:ext cx="13697902" cy="3170099"/>
          </a:xfrm>
          <a:prstGeom prst="rect">
            <a:avLst/>
          </a:prstGeom>
        </p:spPr>
        <p:txBody>
          <a:bodyPr wrap="square">
            <a:spAutoFit/>
          </a:bodyPr>
          <a:lstStyle/>
          <a:p>
            <a:pPr marL="571500" indent="-571500">
              <a:buBlip>
                <a:blip r:embed="rId4"/>
              </a:buBlip>
            </a:pPr>
            <a:r>
              <a:rPr lang="en-US" sz="4000">
                <a:solidFill>
                  <a:schemeClr val="bg1"/>
                </a:solidFill>
              </a:rPr>
              <a:t>This course will empower you to be an active participant in the global community </a:t>
            </a:r>
          </a:p>
          <a:p>
            <a:pPr marL="571500" indent="-571500">
              <a:buBlip>
                <a:blip r:embed="rId4"/>
              </a:buBlip>
            </a:pPr>
            <a:r>
              <a:rPr lang="en-US" sz="4000">
                <a:solidFill>
                  <a:schemeClr val="bg1"/>
                </a:solidFill>
              </a:rPr>
              <a:t>It will discuss current environmental issues, including global climate change, air and water pollution, deforestation, energy, waste, and more. </a:t>
            </a:r>
          </a:p>
        </p:txBody>
      </p:sp>
    </p:spTree>
    <p:extLst>
      <p:ext uri="{BB962C8B-B14F-4D97-AF65-F5344CB8AC3E}">
        <p14:creationId xmlns:p14="http://schemas.microsoft.com/office/powerpoint/2010/main" val="29432635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68680" y="26670"/>
            <a:ext cx="14631988" cy="3414713"/>
          </a:xfrm>
        </p:spPr>
        <p:txBody>
          <a:bodyPr/>
          <a:lstStyle/>
          <a:p>
            <a:pPr eaLnBrk="1" hangingPunct="1">
              <a:defRPr/>
            </a:pPr>
            <a:r>
              <a:rPr lang="en-US">
                <a:solidFill>
                  <a:srgbClr val="EEA420"/>
                </a:solidFill>
              </a:rPr>
              <a:t>ENVS 112</a:t>
            </a:r>
            <a:br>
              <a:rPr lang="en-US">
                <a:solidFill>
                  <a:srgbClr val="EEA420"/>
                </a:solidFill>
              </a:rPr>
            </a:br>
            <a:r>
              <a:rPr lang="en-US">
                <a:solidFill>
                  <a:srgbClr val="EEA420"/>
                </a:solidFill>
              </a:rPr>
              <a:t>Sustainability Principles &amp; Practices</a:t>
            </a:r>
            <a:br>
              <a:rPr lang="en-US">
                <a:solidFill>
                  <a:srgbClr val="EEA420"/>
                </a:solidFill>
              </a:rPr>
            </a:br>
            <a:endParaRPr lang="en-US">
              <a:solidFill>
                <a:srgbClr val="EEA420"/>
              </a:solidFill>
            </a:endParaRPr>
          </a:p>
        </p:txBody>
      </p:sp>
      <p:sp>
        <p:nvSpPr>
          <p:cNvPr id="3" name="Content Placeholder 2"/>
          <p:cNvSpPr>
            <a:spLocks noGrp="1"/>
          </p:cNvSpPr>
          <p:nvPr>
            <p:ph idx="4294967295"/>
          </p:nvPr>
        </p:nvSpPr>
        <p:spPr>
          <a:xfrm>
            <a:off x="1280160" y="2063931"/>
            <a:ext cx="13435013" cy="9169219"/>
          </a:xfrm>
        </p:spPr>
        <p:txBody>
          <a:bodyPr/>
          <a:lstStyle/>
          <a:p>
            <a:pPr eaLnBrk="1" hangingPunct="1">
              <a:buClr>
                <a:srgbClr val="FFC000"/>
              </a:buClr>
              <a:buFont typeface="Wingdings" pitchFamily="2" charset="2"/>
              <a:buChar char="Ü"/>
              <a:defRPr/>
            </a:pPr>
            <a:r>
              <a:rPr lang="en-US" sz="4000"/>
              <a:t>Paula Turkon</a:t>
            </a:r>
          </a:p>
          <a:p>
            <a:pPr eaLnBrk="1" hangingPunct="1">
              <a:buClr>
                <a:srgbClr val="FFC000"/>
              </a:buClr>
              <a:buFont typeface="Wingdings" pitchFamily="2" charset="2"/>
              <a:buChar char="Ü"/>
              <a:defRPr/>
            </a:pPr>
            <a:r>
              <a:rPr lang="en-US" sz="4000"/>
              <a:t>MWF 2-2:50 pm</a:t>
            </a:r>
          </a:p>
          <a:p>
            <a:pPr marL="0" indent="0" eaLnBrk="1" hangingPunct="1">
              <a:buClr>
                <a:srgbClr val="FFC000"/>
              </a:buClr>
              <a:defRPr/>
            </a:pPr>
            <a:r>
              <a:rPr lang="en-US" sz="4000"/>
              <a:t>   </a:t>
            </a:r>
            <a:r>
              <a:rPr lang="en-US" sz="4000" i="1"/>
              <a:t>or</a:t>
            </a:r>
            <a:r>
              <a:rPr lang="en-US" sz="4000"/>
              <a:t> 3-3:50 pm </a:t>
            </a:r>
          </a:p>
          <a:p>
            <a:pPr marL="0" indent="0" eaLnBrk="1" hangingPunct="1">
              <a:buClr>
                <a:srgbClr val="FFC000"/>
              </a:buClr>
              <a:defRPr/>
            </a:pPr>
            <a:r>
              <a:rPr lang="en-US" sz="4000"/>
              <a:t>   3 credits</a:t>
            </a:r>
          </a:p>
          <a:p>
            <a:pPr eaLnBrk="1" hangingPunct="1">
              <a:buClr>
                <a:srgbClr val="FFC000"/>
              </a:buClr>
              <a:buFont typeface="Wingdings" pitchFamily="2" charset="2"/>
              <a:buChar char="Ü"/>
              <a:defRPr/>
            </a:pPr>
            <a:r>
              <a:rPr lang="en-US" sz="4000" i="1">
                <a:latin typeface="Segoe UI" pitchFamily="34" charset="0"/>
                <a:ea typeface="ＭＳ Ｐゴシック"/>
                <a:cs typeface="Verdana" pitchFamily="34" charset="0"/>
              </a:rPr>
              <a:t>Does not fulfill ENVS major requirements</a:t>
            </a:r>
            <a:endParaRPr lang="en-US"/>
          </a:p>
        </p:txBody>
      </p:sp>
      <p:sp>
        <p:nvSpPr>
          <p:cNvPr id="13317" name="Rectangle 7"/>
          <p:cNvSpPr>
            <a:spLocks noChangeArrowheads="1"/>
          </p:cNvSpPr>
          <p:nvPr/>
        </p:nvSpPr>
        <p:spPr bwMode="auto">
          <a:xfrm>
            <a:off x="1335038" y="6379489"/>
            <a:ext cx="13774801" cy="4124077"/>
          </a:xfrm>
          <a:prstGeom prst="rect">
            <a:avLst/>
          </a:prstGeom>
          <a:noFill/>
          <a:ln w="9525">
            <a:noFill/>
            <a:miter lim="800000"/>
            <a:headEnd/>
            <a:tailEnd/>
          </a:ln>
        </p:spPr>
        <p:txBody>
          <a:bodyPr wrap="square" lIns="91308" tIns="45656" rIns="91308" bIns="45656" anchor="t">
            <a:spAutoFit/>
          </a:bodyPr>
          <a:lstStyle/>
          <a:p>
            <a:pPr marL="571500" indent="-571500">
              <a:buClr>
                <a:srgbClr val="C00000"/>
              </a:buClr>
              <a:buSzPct val="100000"/>
              <a:buBlip>
                <a:blip r:embed="rId2"/>
              </a:buBlip>
            </a:pPr>
            <a:r>
              <a:rPr lang="en-US" sz="3600" dirty="0">
                <a:solidFill>
                  <a:srgbClr val="FFFFFF"/>
                </a:solidFill>
                <a:latin typeface="Verdana"/>
                <a:ea typeface="Verdana"/>
                <a:cs typeface="Arial"/>
              </a:rPr>
              <a:t>Uses systems thinking approaches to examine the connection between four primary components of sustainability: </a:t>
            </a:r>
            <a:r>
              <a:rPr lang="en-US" sz="3600" i="1" dirty="0">
                <a:solidFill>
                  <a:srgbClr val="FFFFFF"/>
                </a:solidFill>
                <a:latin typeface="Verdana"/>
                <a:ea typeface="Verdana"/>
                <a:cs typeface="Arial"/>
              </a:rPr>
              <a:t>economic, environmental, social equity</a:t>
            </a:r>
            <a:r>
              <a:rPr lang="en-US" sz="3600" dirty="0">
                <a:solidFill>
                  <a:srgbClr val="FFFFFF"/>
                </a:solidFill>
                <a:latin typeface="Verdana"/>
                <a:ea typeface="Verdana"/>
                <a:cs typeface="Arial"/>
              </a:rPr>
              <a:t>, and </a:t>
            </a:r>
            <a:r>
              <a:rPr lang="en-US" sz="3600" i="1" dirty="0">
                <a:solidFill>
                  <a:srgbClr val="FFFFFF"/>
                </a:solidFill>
                <a:latin typeface="Verdana"/>
                <a:ea typeface="Verdana"/>
                <a:cs typeface="Arial"/>
              </a:rPr>
              <a:t>health</a:t>
            </a:r>
            <a:r>
              <a:rPr lang="en-US" sz="3600" dirty="0">
                <a:solidFill>
                  <a:srgbClr val="FFFFFF"/>
                </a:solidFill>
                <a:latin typeface="Verdana"/>
                <a:ea typeface="Verdana"/>
                <a:cs typeface="Arial"/>
              </a:rPr>
              <a:t>.</a:t>
            </a:r>
          </a:p>
          <a:p>
            <a:pPr marL="571500" indent="-571500">
              <a:spcBef>
                <a:spcPts val="1199"/>
              </a:spcBef>
              <a:buClr>
                <a:srgbClr val="C00000"/>
              </a:buClr>
              <a:buSzPct val="100000"/>
              <a:buBlip>
                <a:blip r:embed="rId2"/>
              </a:buBlip>
            </a:pPr>
            <a:r>
              <a:rPr lang="en-US" sz="3600" dirty="0">
                <a:solidFill>
                  <a:srgbClr val="FFFFFF"/>
                </a:solidFill>
                <a:latin typeface="Verdana"/>
                <a:ea typeface="Verdana"/>
                <a:cs typeface="Arial"/>
              </a:rPr>
              <a:t>Students will learn about sustainability practices on campus and in the community and propose sustainable solutions for various scenarios.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3354" y="2350244"/>
            <a:ext cx="7471819" cy="2792557"/>
          </a:xfrm>
          <a:prstGeom prst="rect">
            <a:avLst/>
          </a:prstGeom>
          <a:ln>
            <a:noFill/>
          </a:ln>
          <a:effectLst>
            <a:softEdge rad="112500"/>
          </a:effectLst>
        </p:spPr>
      </p:pic>
    </p:spTree>
    <p:extLst>
      <p:ext uri="{BB962C8B-B14F-4D97-AF65-F5344CB8AC3E}">
        <p14:creationId xmlns:p14="http://schemas.microsoft.com/office/powerpoint/2010/main" val="1019757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
        <p:cNvGrpSpPr/>
        <p:nvPr/>
      </p:nvGrpSpPr>
      <p:grpSpPr>
        <a:xfrm>
          <a:off x="0" y="0"/>
          <a:ext cx="0" cy="0"/>
          <a:chOff x="0" y="0"/>
          <a:chExt cx="0" cy="0"/>
        </a:xfrm>
      </p:grpSpPr>
      <p:sp>
        <p:nvSpPr>
          <p:cNvPr id="13" name="Shape 13"/>
          <p:cNvSpPr txBox="1">
            <a:spLocks noGrp="1"/>
          </p:cNvSpPr>
          <p:nvPr>
            <p:ph type="title" idx="4294967295"/>
          </p:nvPr>
        </p:nvSpPr>
        <p:spPr>
          <a:xfrm>
            <a:off x="868690" y="26670"/>
            <a:ext cx="14631986" cy="3414712"/>
          </a:xfrm>
          <a:prstGeom prst="rect">
            <a:avLst/>
          </a:prstGeom>
          <a:noFill/>
          <a:ln>
            <a:noFill/>
          </a:ln>
        </p:spPr>
        <p:txBody>
          <a:bodyPr wrap="square" lIns="167100" tIns="83550" rIns="167100" bIns="83550" anchor="ctr" anchorCtr="0">
            <a:noAutofit/>
          </a:bodyPr>
          <a:lstStyle/>
          <a:p>
            <a:pPr marL="0" marR="0" lvl="0" indent="0" algn="ctr" rtl="0">
              <a:spcBef>
                <a:spcPts val="0"/>
              </a:spcBef>
              <a:spcAft>
                <a:spcPts val="0"/>
              </a:spcAft>
              <a:buSzPct val="25000"/>
              <a:buNone/>
            </a:pPr>
            <a:r>
              <a:rPr lang="en-US" sz="6800" b="0" i="0" u="none" strike="noStrike" cap="none">
                <a:solidFill>
                  <a:srgbClr val="FFC000"/>
                </a:solidFill>
                <a:latin typeface="Georgia"/>
                <a:ea typeface="Georgia"/>
                <a:cs typeface="Georgia"/>
                <a:sym typeface="Georgia"/>
              </a:rPr>
              <a:t>ENVS 119</a:t>
            </a:r>
            <a:br>
              <a:rPr lang="en-US" sz="6800" b="0" i="0" u="none" strike="noStrike" cap="none">
                <a:solidFill>
                  <a:srgbClr val="FFC000"/>
                </a:solidFill>
                <a:latin typeface="Georgia"/>
                <a:ea typeface="Georgia"/>
                <a:cs typeface="Georgia"/>
                <a:sym typeface="Georgia"/>
              </a:rPr>
            </a:br>
            <a:r>
              <a:rPr lang="en-US" sz="6800" b="0" i="0" u="none" strike="noStrike" cap="none">
                <a:solidFill>
                  <a:srgbClr val="FFC000"/>
                </a:solidFill>
                <a:latin typeface="Georgia"/>
                <a:ea typeface="Georgia"/>
                <a:cs typeface="Georgia"/>
                <a:sym typeface="Georgia"/>
              </a:rPr>
              <a:t>Intro to Environmental Humanities</a:t>
            </a:r>
            <a:br>
              <a:rPr lang="en-US" sz="6800" b="0" i="0" u="none" strike="noStrike" cap="none">
                <a:solidFill>
                  <a:srgbClr val="FFC000"/>
                </a:solidFill>
                <a:latin typeface="Georgia"/>
                <a:ea typeface="Georgia"/>
                <a:cs typeface="Georgia"/>
                <a:sym typeface="Georgia"/>
              </a:rPr>
            </a:br>
            <a:endParaRPr lang="en-US" sz="6800" b="0" i="0" u="none" strike="noStrike" cap="none">
              <a:solidFill>
                <a:srgbClr val="FFC000"/>
              </a:solidFill>
              <a:latin typeface="Georgia"/>
              <a:ea typeface="Georgia"/>
              <a:cs typeface="Georgia"/>
              <a:sym typeface="Georgia"/>
            </a:endParaRPr>
          </a:p>
        </p:txBody>
      </p:sp>
      <p:sp>
        <p:nvSpPr>
          <p:cNvPr id="14" name="Shape 14"/>
          <p:cNvSpPr txBox="1">
            <a:spLocks noGrp="1"/>
          </p:cNvSpPr>
          <p:nvPr>
            <p:ph type="body" idx="4294967295"/>
          </p:nvPr>
        </p:nvSpPr>
        <p:spPr>
          <a:xfrm>
            <a:off x="1005840" y="3002916"/>
            <a:ext cx="6774936" cy="3319624"/>
          </a:xfrm>
          <a:prstGeom prst="rect">
            <a:avLst/>
          </a:prstGeom>
          <a:noFill/>
          <a:ln>
            <a:noFill/>
          </a:ln>
        </p:spPr>
        <p:txBody>
          <a:bodyPr wrap="square" lIns="167100" tIns="83550" rIns="167100" bIns="83550" anchor="t" anchorCtr="0">
            <a:noAutofit/>
          </a:bodyPr>
          <a:lstStyle/>
          <a:p>
            <a:pPr>
              <a:spcBef>
                <a:spcPts val="0"/>
              </a:spcBef>
              <a:spcAft>
                <a:spcPts val="0"/>
              </a:spcAft>
              <a:buClr>
                <a:srgbClr val="FFC000"/>
              </a:buClr>
              <a:buFont typeface="Noto Sans Symbols"/>
              <a:buChar char="➲"/>
            </a:pPr>
            <a:r>
              <a:rPr lang="en-US" sz="3400" b="0" i="0" u="none" strike="noStrike" cap="none" dirty="0">
                <a:solidFill>
                  <a:srgbClr val="FFFFFF"/>
                </a:solidFill>
                <a:latin typeface="Verdana"/>
                <a:ea typeface="Verdana"/>
                <a:cs typeface="Verdana"/>
                <a:sym typeface="Verdana"/>
              </a:rPr>
              <a:t>Michael Smith</a:t>
            </a:r>
            <a:endParaRPr lang="en-US" sz="3400" dirty="0">
              <a:ea typeface="Verdana"/>
              <a:sym typeface="Verdana"/>
            </a:endParaRPr>
          </a:p>
          <a:p>
            <a:pPr marL="625475" marR="0" lvl="0" indent="-625475" algn="l">
              <a:spcBef>
                <a:spcPts val="0"/>
              </a:spcBef>
              <a:spcAft>
                <a:spcPts val="0"/>
              </a:spcAft>
              <a:buClr>
                <a:srgbClr val="FFC000"/>
              </a:buClr>
              <a:buSzPct val="100000"/>
              <a:buFont typeface="Noto Sans Symbols"/>
              <a:buChar char="➲"/>
            </a:pPr>
            <a:r>
              <a:rPr lang="en-US" sz="3400" dirty="0">
                <a:ea typeface="ＭＳ Ｐゴシック"/>
              </a:rPr>
              <a:t>MW 4 to 5:15 pm with Lab on </a:t>
            </a:r>
            <a:r>
              <a:rPr lang="en-US" sz="3400" b="0" i="0" u="none" strike="noStrike" cap="none" dirty="0">
                <a:solidFill>
                  <a:srgbClr val="FFFFFF"/>
                </a:solidFill>
                <a:latin typeface="Verdana"/>
                <a:ea typeface="Verdana"/>
                <a:cs typeface="Verdana"/>
                <a:sym typeface="Verdana"/>
              </a:rPr>
              <a:t>	F 11 to 11:50 am</a:t>
            </a:r>
            <a:endParaRPr lang="en-US" sz="3400" b="0" i="0" u="none" strike="noStrike" cap="none" dirty="0">
              <a:solidFill>
                <a:srgbClr val="FFFFFF"/>
              </a:solidFill>
              <a:latin typeface="Verdana"/>
              <a:ea typeface="Verdana"/>
              <a:cs typeface="Verdana"/>
            </a:endParaRPr>
          </a:p>
          <a:p>
            <a:pPr marL="625475" marR="0" lvl="0" indent="-625475" algn="l" rtl="0">
              <a:spcBef>
                <a:spcPts val="680"/>
              </a:spcBef>
              <a:spcAft>
                <a:spcPts val="0"/>
              </a:spcAft>
              <a:buClr>
                <a:srgbClr val="FFC000"/>
              </a:buClr>
              <a:buSzPct val="100000"/>
              <a:buFont typeface="Noto Sans Symbols"/>
              <a:buChar char="➲"/>
            </a:pPr>
            <a:r>
              <a:rPr lang="en-US" sz="3400" b="0" i="0" u="none" strike="noStrike" cap="none" dirty="0">
                <a:solidFill>
                  <a:srgbClr val="FFFFFF"/>
                </a:solidFill>
                <a:latin typeface="Verdana"/>
                <a:ea typeface="Verdana"/>
                <a:cs typeface="Verdana"/>
                <a:sym typeface="Verdana"/>
              </a:rPr>
              <a:t>4 credits</a:t>
            </a:r>
            <a:endParaRPr lang="en-US" sz="3400" b="0" i="0" u="none" strike="noStrike" cap="none" dirty="0">
              <a:solidFill>
                <a:srgbClr val="FFFFFF"/>
              </a:solidFill>
              <a:latin typeface="Verdana"/>
              <a:ea typeface="Verdana"/>
              <a:cs typeface="Verdana"/>
            </a:endParaRPr>
          </a:p>
        </p:txBody>
      </p:sp>
      <p:sp>
        <p:nvSpPr>
          <p:cNvPr id="2" name="Rectangle 1">
            <a:extLst>
              <a:ext uri="{FF2B5EF4-FFF2-40B4-BE49-F238E27FC236}">
                <a16:creationId xmlns:a16="http://schemas.microsoft.com/office/drawing/2014/main" id="{62E43CE4-F47F-8A4D-A5DB-F0553E0CCDDC}"/>
              </a:ext>
            </a:extLst>
          </p:cNvPr>
          <p:cNvSpPr/>
          <p:nvPr/>
        </p:nvSpPr>
        <p:spPr>
          <a:xfrm>
            <a:off x="1842688" y="6655820"/>
            <a:ext cx="12745648" cy="4916474"/>
          </a:xfrm>
          <a:prstGeom prst="rect">
            <a:avLst/>
          </a:prstGeom>
        </p:spPr>
        <p:txBody>
          <a:bodyPr wrap="square" lIns="91440" tIns="45720" rIns="91440" bIns="45720" anchor="t">
            <a:spAutoFit/>
          </a:bodyPr>
          <a:lstStyle/>
          <a:p>
            <a:r>
              <a:rPr lang="en-US" sz="3200" dirty="0">
                <a:ea typeface="+mn-lt"/>
                <a:cs typeface="+mn-lt"/>
                <a:sym typeface="Verdana"/>
              </a:rPr>
              <a:t>➲</a:t>
            </a:r>
            <a:r>
              <a:rPr lang="en-US" sz="4000" dirty="0">
                <a:solidFill>
                  <a:schemeClr val="bg1"/>
                </a:solidFill>
                <a:ea typeface="+mn-lt"/>
                <a:cs typeface="+mn-lt"/>
                <a:sym typeface="Verdana"/>
              </a:rPr>
              <a:t>In this interdisciplinary course, we use the various humanities disciplines (literature, history, ethics, religion, art history) as lenses for examining human-environment interactions.  How do human values shape our perceptions of and actions toward the world around us?  How do we call upon these values and assumptions to tell stories about the world around us?</a:t>
            </a:r>
            <a:endParaRPr lang="en-US" sz="4000">
              <a:solidFill>
                <a:schemeClr val="bg1"/>
              </a:solidFill>
              <a:cs typeface="Calibri"/>
            </a:endParaRPr>
          </a:p>
          <a:p>
            <a:pPr>
              <a:spcBef>
                <a:spcPts val="680"/>
              </a:spcBef>
            </a:pPr>
            <a:endParaRPr lang="en-US"/>
          </a:p>
        </p:txBody>
      </p:sp>
      <p:pic>
        <p:nvPicPr>
          <p:cNvPr id="3" name="Picture 3" descr="A picture containing reptile, dinosaur, rhinoceros&#10;&#10;Description automatically generated">
            <a:extLst>
              <a:ext uri="{FF2B5EF4-FFF2-40B4-BE49-F238E27FC236}">
                <a16:creationId xmlns:a16="http://schemas.microsoft.com/office/drawing/2014/main" id="{7BB2C46F-D823-4562-9EE3-6B7BB557C1EE}"/>
              </a:ext>
            </a:extLst>
          </p:cNvPr>
          <p:cNvPicPr>
            <a:picLocks noChangeAspect="1"/>
          </p:cNvPicPr>
          <p:nvPr/>
        </p:nvPicPr>
        <p:blipFill>
          <a:blip r:embed="rId3"/>
          <a:stretch>
            <a:fillRect/>
          </a:stretch>
        </p:blipFill>
        <p:spPr>
          <a:xfrm>
            <a:off x="8626579" y="2416743"/>
            <a:ext cx="5848204" cy="3937218"/>
          </a:xfrm>
          <a:prstGeom prst="rect">
            <a:avLst/>
          </a:prstGeom>
        </p:spPr>
      </p:pic>
    </p:spTree>
    <p:extLst>
      <p:ext uri="{BB962C8B-B14F-4D97-AF65-F5344CB8AC3E}">
        <p14:creationId xmlns:p14="http://schemas.microsoft.com/office/powerpoint/2010/main" val="25325629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4320" y="4127"/>
            <a:ext cx="15983268" cy="2444751"/>
          </a:xfrm>
        </p:spPr>
        <p:txBody>
          <a:bodyPr/>
          <a:lstStyle/>
          <a:p>
            <a:pPr eaLnBrk="1" hangingPunct="1">
              <a:defRPr/>
            </a:pPr>
            <a:r>
              <a:rPr lang="en-US" sz="7400">
                <a:solidFill>
                  <a:srgbClr val="FFC000"/>
                </a:solidFill>
                <a:latin typeface="Footlight MT Light" pitchFamily="18" charset="0"/>
              </a:rPr>
              <a:t>ENVS 121</a:t>
            </a:r>
            <a:br>
              <a:rPr lang="en-US" sz="7400">
                <a:solidFill>
                  <a:srgbClr val="FFC000"/>
                </a:solidFill>
                <a:latin typeface="Footlight MT Light" pitchFamily="18" charset="0"/>
              </a:rPr>
            </a:br>
            <a:r>
              <a:rPr lang="en-US" sz="7200">
                <a:solidFill>
                  <a:srgbClr val="FFC000"/>
                </a:solidFill>
                <a:latin typeface="Footlight MT Light" pitchFamily="18" charset="0"/>
              </a:rPr>
              <a:t>Introduction to Environmental Science </a:t>
            </a:r>
          </a:p>
        </p:txBody>
      </p:sp>
      <p:sp>
        <p:nvSpPr>
          <p:cNvPr id="3" name="Content Placeholder 2"/>
          <p:cNvSpPr>
            <a:spLocks noGrp="1"/>
          </p:cNvSpPr>
          <p:nvPr>
            <p:ph idx="4294967295"/>
          </p:nvPr>
        </p:nvSpPr>
        <p:spPr>
          <a:xfrm>
            <a:off x="1290607" y="2301921"/>
            <a:ext cx="12738989" cy="8262937"/>
          </a:xfrm>
        </p:spPr>
        <p:txBody>
          <a:bodyPr/>
          <a:lstStyle/>
          <a:p>
            <a:pPr eaLnBrk="1" hangingPunct="1">
              <a:buClr>
                <a:srgbClr val="EEA420"/>
              </a:buClr>
              <a:buFont typeface="Wingdings" pitchFamily="2" charset="2"/>
              <a:buChar char="Ü"/>
              <a:defRPr/>
            </a:pPr>
            <a:r>
              <a:rPr lang="en-US" sz="4200">
                <a:latin typeface="Segoe UI" pitchFamily="34" charset="0"/>
                <a:cs typeface="Segoe UI" pitchFamily="34" charset="0"/>
              </a:rPr>
              <a:t>Anne Stork</a:t>
            </a:r>
          </a:p>
          <a:p>
            <a:pPr eaLnBrk="1" hangingPunct="1">
              <a:buClr>
                <a:srgbClr val="EEA420"/>
              </a:buClr>
              <a:buFont typeface="Wingdings" pitchFamily="2" charset="2"/>
              <a:buChar char="Ü"/>
              <a:defRPr/>
            </a:pPr>
            <a:r>
              <a:rPr lang="en-US" sz="4200">
                <a:latin typeface="Segoe UI" pitchFamily="34" charset="0"/>
                <a:cs typeface="Segoe UI" pitchFamily="34" charset="0"/>
              </a:rPr>
              <a:t>TR 9:25-10:40 + lab</a:t>
            </a:r>
          </a:p>
          <a:p>
            <a:pPr eaLnBrk="1" hangingPunct="1">
              <a:buClr>
                <a:srgbClr val="EEA420"/>
              </a:buClr>
              <a:buFont typeface="Wingdings" pitchFamily="2" charset="2"/>
              <a:buChar char="Ü"/>
              <a:defRPr/>
            </a:pPr>
            <a:r>
              <a:rPr lang="en-US" sz="4200">
                <a:latin typeface="Segoe UI" pitchFamily="34" charset="0"/>
                <a:cs typeface="Segoe UI" pitchFamily="34" charset="0"/>
              </a:rPr>
              <a:t>4 credits</a:t>
            </a:r>
          </a:p>
          <a:p>
            <a:pPr eaLnBrk="1" hangingPunct="1">
              <a:buClr>
                <a:srgbClr val="EEA420"/>
              </a:buClr>
              <a:buFont typeface="Wingdings" pitchFamily="2" charset="2"/>
              <a:buChar char="Ü"/>
              <a:defRPr/>
            </a:pPr>
            <a:r>
              <a:rPr lang="en-US" sz="4200">
                <a:solidFill>
                  <a:schemeClr val="bg1"/>
                </a:solidFill>
                <a:latin typeface="Segoe UI" pitchFamily="34" charset="0"/>
                <a:ea typeface="+mn-ea"/>
                <a:cs typeface="Segoe UI" pitchFamily="34" charset="0"/>
              </a:rPr>
              <a:t>Required for all </a:t>
            </a:r>
            <a:br>
              <a:rPr lang="en-US" sz="4200">
                <a:solidFill>
                  <a:schemeClr val="bg1"/>
                </a:solidFill>
                <a:latin typeface="Segoe UI" pitchFamily="34" charset="0"/>
                <a:ea typeface="+mn-ea"/>
                <a:cs typeface="Segoe UI" pitchFamily="34" charset="0"/>
              </a:rPr>
            </a:br>
            <a:r>
              <a:rPr lang="en-US" sz="4200">
                <a:solidFill>
                  <a:schemeClr val="bg1"/>
                </a:solidFill>
                <a:latin typeface="Segoe UI" pitchFamily="34" charset="0"/>
                <a:ea typeface="+mn-ea"/>
                <a:cs typeface="Segoe UI" pitchFamily="34" charset="0"/>
              </a:rPr>
              <a:t>ENVS majors!</a:t>
            </a:r>
          </a:p>
          <a:p>
            <a:pPr eaLnBrk="1" hangingPunct="1">
              <a:buNone/>
              <a:defRPr/>
            </a:pPr>
            <a:endParaRPr lang="en-US" sz="4000">
              <a:solidFill>
                <a:schemeClr val="bg1"/>
              </a:solidFill>
              <a:latin typeface="Segoe UI" pitchFamily="34" charset="0"/>
              <a:ea typeface="+mn-ea"/>
              <a:cs typeface="Segoe UI" pitchFamily="34" charset="0"/>
            </a:endParaRPr>
          </a:p>
          <a:p>
            <a:pPr marL="0" indent="0" eaLnBrk="1" hangingPunct="1">
              <a:spcBef>
                <a:spcPts val="0"/>
              </a:spcBef>
              <a:spcAft>
                <a:spcPts val="0"/>
              </a:spcAft>
              <a:buNone/>
              <a:defRPr/>
            </a:pPr>
            <a:r>
              <a:rPr lang="en-US" sz="4400">
                <a:latin typeface="Segoe UI" pitchFamily="34" charset="0"/>
                <a:cs typeface="Segoe UI" pitchFamily="34" charset="0"/>
              </a:rPr>
              <a:t>We will use scientific principles to investigate the causes and solutions of a variety of environmental issues such as coral bleaching, ocean acidification, bioaccumulation of toxins, dead zones, impacts of invasive species on biodiversity and ozone effects on vegetation.</a:t>
            </a:r>
          </a:p>
          <a:p>
            <a:pPr marL="0" indent="0" eaLnBrk="1" hangingPunct="1">
              <a:spcBef>
                <a:spcPts val="0"/>
              </a:spcBef>
              <a:spcAft>
                <a:spcPts val="0"/>
              </a:spcAft>
              <a:defRPr/>
            </a:pPr>
            <a:endParaRPr lang="en-US" sz="4000">
              <a:latin typeface="Verdana" pitchFamily="34" charset="0"/>
            </a:endParaRPr>
          </a:p>
          <a:p>
            <a:pPr eaLnBrk="1" hangingPunct="1">
              <a:defRPr/>
            </a:pPr>
            <a:endParaRPr lang="en-US"/>
          </a:p>
          <a:p>
            <a:pPr eaLnBrk="1" hangingPunct="1">
              <a:defRPr/>
            </a:pPr>
            <a:endParaRPr lang="en-US"/>
          </a:p>
        </p:txBody>
      </p:sp>
      <p:pic>
        <p:nvPicPr>
          <p:cNvPr id="5" name="Picture 4"/>
          <p:cNvPicPr>
            <a:picLocks noChangeAspect="1"/>
          </p:cNvPicPr>
          <p:nvPr/>
        </p:nvPicPr>
        <p:blipFill>
          <a:blip r:embed="rId2"/>
          <a:stretch>
            <a:fillRect/>
          </a:stretch>
        </p:blipFill>
        <p:spPr>
          <a:xfrm>
            <a:off x="7315200" y="2448878"/>
            <a:ext cx="6890658" cy="4262165"/>
          </a:xfrm>
          <a:prstGeom prst="rect">
            <a:avLst/>
          </a:prstGeom>
        </p:spPr>
      </p:pic>
    </p:spTree>
    <p:extLst>
      <p:ext uri="{BB962C8B-B14F-4D97-AF65-F5344CB8AC3E}">
        <p14:creationId xmlns:p14="http://schemas.microsoft.com/office/powerpoint/2010/main" val="29756227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815" y="-32002"/>
            <a:ext cx="14631987" cy="2334132"/>
          </a:xfrm>
        </p:spPr>
        <p:txBody>
          <a:bodyPr/>
          <a:lstStyle/>
          <a:p>
            <a:pPr eaLnBrk="1" hangingPunct="1">
              <a:defRPr/>
            </a:pPr>
            <a:r>
              <a:rPr lang="en-US">
                <a:solidFill>
                  <a:srgbClr val="EEA420"/>
                </a:solidFill>
              </a:rPr>
              <a:t>ENVS 220</a:t>
            </a:r>
            <a:br>
              <a:rPr lang="en-US">
                <a:solidFill>
                  <a:srgbClr val="EEA420"/>
                </a:solidFill>
              </a:rPr>
            </a:br>
            <a:r>
              <a:rPr lang="en-US">
                <a:solidFill>
                  <a:srgbClr val="EEA420"/>
                </a:solidFill>
              </a:rPr>
              <a:t>Human-Environment Geography</a:t>
            </a:r>
          </a:p>
        </p:txBody>
      </p:sp>
      <p:sp>
        <p:nvSpPr>
          <p:cNvPr id="19459" name="Content Placeholder 2"/>
          <p:cNvSpPr>
            <a:spLocks noGrp="1"/>
          </p:cNvSpPr>
          <p:nvPr>
            <p:ph idx="1"/>
          </p:nvPr>
        </p:nvSpPr>
        <p:spPr>
          <a:xfrm>
            <a:off x="1361062" y="2181771"/>
            <a:ext cx="11798343" cy="3838717"/>
          </a:xfrm>
        </p:spPr>
        <p:txBody>
          <a:bodyPr/>
          <a:lstStyle/>
          <a:p>
            <a:pPr eaLnBrk="1" hangingPunct="1">
              <a:buClr>
                <a:srgbClr val="EEA420"/>
              </a:buClr>
              <a:buFont typeface="Wingdings" pitchFamily="2" charset="2"/>
              <a:buChar char="Ü"/>
            </a:pPr>
            <a:r>
              <a:rPr lang="en-US" sz="3700">
                <a:ea typeface="ＭＳ Ｐゴシック"/>
                <a:cs typeface="Verdana" pitchFamily="34" charset="0"/>
              </a:rPr>
              <a:t>Jake Brenner</a:t>
            </a:r>
          </a:p>
          <a:p>
            <a:pPr eaLnBrk="1" hangingPunct="1">
              <a:buClr>
                <a:srgbClr val="EEA420"/>
              </a:buClr>
              <a:buFont typeface="Wingdings" pitchFamily="2" charset="2"/>
              <a:buChar char="Ü"/>
            </a:pPr>
            <a:r>
              <a:rPr lang="en-US" sz="3700">
                <a:ea typeface="ＭＳ Ｐゴシック"/>
                <a:cs typeface="Verdana" pitchFamily="34" charset="0"/>
              </a:rPr>
              <a:t>MWF 11-11:50 am </a:t>
            </a:r>
            <a:r>
              <a:rPr lang="en-US" sz="3700" i="1">
                <a:ea typeface="ＭＳ Ｐゴシック"/>
                <a:cs typeface="Verdana" pitchFamily="34" charset="0"/>
              </a:rPr>
              <a:t>or </a:t>
            </a:r>
            <a:r>
              <a:rPr lang="en-US" sz="3700">
                <a:ea typeface="ＭＳ Ｐゴシック"/>
                <a:cs typeface="Verdana" pitchFamily="34" charset="0"/>
              </a:rPr>
              <a:t>12-12:50 pm</a:t>
            </a:r>
          </a:p>
          <a:p>
            <a:pPr>
              <a:buClr>
                <a:srgbClr val="EEA420"/>
              </a:buClr>
              <a:buFont typeface="Wingdings" pitchFamily="2" charset="2"/>
              <a:buChar char="Ü"/>
            </a:pPr>
            <a:r>
              <a:rPr lang="en-US" sz="3700">
                <a:ea typeface="ＭＳ Ｐゴシック"/>
                <a:cs typeface="Verdana" pitchFamily="34" charset="0"/>
              </a:rPr>
              <a:t>3 credits </a:t>
            </a:r>
            <a:endParaRPr lang="en-US" sz="3700">
              <a:latin typeface="Verdana" pitchFamily="34" charset="0"/>
              <a:ea typeface="ＭＳ Ｐゴシック"/>
              <a:cs typeface="Verdana" pitchFamily="34" charset="0"/>
            </a:endParaRPr>
          </a:p>
          <a:p>
            <a:pPr>
              <a:buClr>
                <a:srgbClr val="EEA420"/>
              </a:buClr>
              <a:buFont typeface="Wingdings,Sans-Serif" pitchFamily="2" charset="2"/>
              <a:buChar char="Ü"/>
            </a:pPr>
            <a:r>
              <a:rPr lang="en-US" sz="3700">
                <a:ea typeface="Verdana"/>
                <a:cs typeface="Verdana" pitchFamily="34" charset="0"/>
              </a:rPr>
              <a:t>Prerequisite: Sophomore standing</a:t>
            </a:r>
          </a:p>
          <a:p>
            <a:pPr>
              <a:buClr>
                <a:srgbClr val="EEA420"/>
              </a:buClr>
              <a:buFont typeface="Wingdings" pitchFamily="2" charset="2"/>
              <a:buChar char="Ü"/>
            </a:pPr>
            <a:r>
              <a:rPr lang="en-US" sz="3700" i="1">
                <a:solidFill>
                  <a:srgbClr val="EEA420"/>
                </a:solidFill>
                <a:ea typeface="ＭＳ Ｐゴシック"/>
                <a:cs typeface="Verdana" pitchFamily="34" charset="0"/>
              </a:rPr>
              <a:t>Required for Environmental Studies majors</a:t>
            </a:r>
            <a:endParaRPr lang="en-US" sz="3700">
              <a:ea typeface="ＭＳ Ｐゴシック"/>
              <a:cs typeface="Verdana" pitchFamily="34" charset="0"/>
            </a:endParaRPr>
          </a:p>
        </p:txBody>
      </p:sp>
      <p:pic>
        <p:nvPicPr>
          <p:cNvPr id="18436" name="Picture1" descr="0107"/>
          <p:cNvPicPr>
            <a:picLocks noChangeAspect="1" noChangeArrowheads="1"/>
          </p:cNvPicPr>
          <p:nvPr/>
        </p:nvPicPr>
        <p:blipFill>
          <a:blip r:embed="rId2">
            <a:extLst>
              <a:ext uri="{BEBA8EAE-BF5A-486C-A8C5-ECC9F3942E4B}">
                <a14:imgProps xmlns:a14="http://schemas.microsoft.com/office/drawing/2010/main">
                  <a14:imgLayer r:embed="rId3">
                    <a14:imgEffect>
                      <a14:artisticFilmGrain/>
                    </a14:imgEffect>
                  </a14:imgLayer>
                </a14:imgProps>
              </a:ext>
            </a:extLst>
          </a:blip>
          <a:srcRect b="4227"/>
          <a:stretch>
            <a:fillRect/>
          </a:stretch>
        </p:blipFill>
        <p:spPr bwMode="auto">
          <a:xfrm>
            <a:off x="219068" y="5762012"/>
            <a:ext cx="6395444" cy="69292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9461" name="TextBox 7"/>
          <p:cNvSpPr txBox="1">
            <a:spLocks noChangeArrowheads="1"/>
          </p:cNvSpPr>
          <p:nvPr/>
        </p:nvSpPr>
        <p:spPr bwMode="auto">
          <a:xfrm>
            <a:off x="7009670" y="6016002"/>
            <a:ext cx="7325233" cy="4401076"/>
          </a:xfrm>
          <a:prstGeom prst="rect">
            <a:avLst/>
          </a:prstGeom>
          <a:noFill/>
          <a:ln w="9525">
            <a:noFill/>
            <a:miter lim="800000"/>
            <a:headEnd/>
            <a:tailEnd/>
          </a:ln>
        </p:spPr>
        <p:txBody>
          <a:bodyPr wrap="square" lIns="91308" tIns="45656" rIns="91308" bIns="45656" anchor="t">
            <a:spAutoFit/>
          </a:bodyPr>
          <a:lstStyle/>
          <a:p>
            <a:r>
              <a:rPr lang="en-US" sz="4000">
                <a:solidFill>
                  <a:schemeClr val="bg1"/>
                </a:solidFill>
                <a:latin typeface="Verdana"/>
                <a:ea typeface="Verdana"/>
              </a:rPr>
              <a:t>Learn about well-known environmental issues in terms of:</a:t>
            </a:r>
          </a:p>
          <a:p>
            <a:pPr marL="1027430" lvl="1" indent="-571500">
              <a:buClr>
                <a:srgbClr val="C00000"/>
              </a:buClr>
              <a:buBlip>
                <a:blip r:embed="rId4"/>
              </a:buBlip>
            </a:pPr>
            <a:r>
              <a:rPr lang="en-US" sz="4000">
                <a:solidFill>
                  <a:schemeClr val="bg1"/>
                </a:solidFill>
                <a:latin typeface="Verdana"/>
                <a:ea typeface="Verdana"/>
              </a:rPr>
              <a:t>Space</a:t>
            </a:r>
            <a:endParaRPr lang="en-US" sz="4000">
              <a:solidFill>
                <a:schemeClr val="bg1"/>
              </a:solidFill>
              <a:latin typeface="Verdana"/>
              <a:ea typeface="Verdana"/>
              <a:cs typeface="Calibri"/>
            </a:endParaRPr>
          </a:p>
          <a:p>
            <a:pPr marL="1027430" lvl="1" indent="-571500">
              <a:buClr>
                <a:srgbClr val="C00000"/>
              </a:buClr>
              <a:buBlip>
                <a:blip r:embed="rId4"/>
              </a:buBlip>
            </a:pPr>
            <a:r>
              <a:rPr lang="en-US" sz="4000">
                <a:solidFill>
                  <a:schemeClr val="bg1"/>
                </a:solidFill>
                <a:latin typeface="Verdana"/>
                <a:ea typeface="Verdana"/>
              </a:rPr>
              <a:t>Place</a:t>
            </a:r>
            <a:endParaRPr lang="en-US" sz="4000">
              <a:solidFill>
                <a:schemeClr val="bg1"/>
              </a:solidFill>
              <a:latin typeface="Verdana"/>
              <a:ea typeface="Verdana"/>
              <a:cs typeface="Calibri"/>
            </a:endParaRPr>
          </a:p>
          <a:p>
            <a:pPr marL="1027430" lvl="1" indent="-571500">
              <a:buClr>
                <a:srgbClr val="C00000"/>
              </a:buClr>
              <a:buBlip>
                <a:blip r:embed="rId4"/>
              </a:buBlip>
            </a:pPr>
            <a:r>
              <a:rPr lang="en-US" sz="4000">
                <a:solidFill>
                  <a:schemeClr val="bg1"/>
                </a:solidFill>
                <a:latin typeface="Verdana"/>
                <a:ea typeface="Verdana"/>
              </a:rPr>
              <a:t>Scale</a:t>
            </a:r>
            <a:endParaRPr lang="en-US" sz="4000">
              <a:solidFill>
                <a:schemeClr val="bg1"/>
              </a:solidFill>
              <a:latin typeface="Verdana"/>
              <a:ea typeface="Verdana"/>
              <a:cs typeface="Calibri"/>
            </a:endParaRPr>
          </a:p>
          <a:p>
            <a:pPr marL="1027430" lvl="1" indent="-571500">
              <a:buClr>
                <a:srgbClr val="C00000"/>
              </a:buClr>
              <a:buBlip>
                <a:blip r:embed="rId4"/>
              </a:buBlip>
            </a:pPr>
            <a:r>
              <a:rPr lang="en-US" sz="4000">
                <a:solidFill>
                  <a:schemeClr val="bg1"/>
                </a:solidFill>
                <a:latin typeface="Verdana"/>
                <a:ea typeface="Verdana"/>
              </a:rPr>
              <a:t>Globalization</a:t>
            </a:r>
            <a:endParaRPr lang="en-US" sz="4000">
              <a:solidFill>
                <a:schemeClr val="bg1"/>
              </a:solidFill>
              <a:latin typeface="Verdana"/>
              <a:ea typeface="Verdana"/>
              <a:cs typeface="Calibri"/>
            </a:endParaRPr>
          </a:p>
        </p:txBody>
      </p:sp>
    </p:spTree>
    <p:extLst>
      <p:ext uri="{BB962C8B-B14F-4D97-AF65-F5344CB8AC3E}">
        <p14:creationId xmlns:p14="http://schemas.microsoft.com/office/powerpoint/2010/main" val="15676977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1713</Words>
  <Application>Microsoft Office PowerPoint</Application>
  <PresentationFormat>Custom</PresentationFormat>
  <Paragraphs>229</Paragraphs>
  <Slides>28</Slides>
  <Notes>8</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28</vt:i4>
      </vt:variant>
    </vt:vector>
  </HeadingPairs>
  <TitlesOfParts>
    <vt:vector size="41" baseType="lpstr">
      <vt:lpstr>Arial</vt:lpstr>
      <vt:lpstr>Bauhaus 93</vt:lpstr>
      <vt:lpstr>Calibri</vt:lpstr>
      <vt:lpstr>Footlight MT Light</vt:lpstr>
      <vt:lpstr>Georgia</vt:lpstr>
      <vt:lpstr>Impact</vt:lpstr>
      <vt:lpstr>Noto Sans Symbols</vt:lpstr>
      <vt:lpstr>Segoe UI</vt:lpstr>
      <vt:lpstr>Verdana</vt:lpstr>
      <vt:lpstr>Wingdings</vt:lpstr>
      <vt:lpstr>Wingdings,Sans-Serif</vt:lpstr>
      <vt:lpstr>Office Theme</vt:lpstr>
      <vt:lpstr>Default Design</vt:lpstr>
      <vt:lpstr>ENVS Courses  Spring 2022</vt:lpstr>
      <vt:lpstr>Advising and Registration</vt:lpstr>
      <vt:lpstr>ENVS Career and Networking</vt:lpstr>
      <vt:lpstr>ENVS 104 Gardening Principles &amp; Practices </vt:lpstr>
      <vt:lpstr>ENVS 110  The Environmental Crisis</vt:lpstr>
      <vt:lpstr>ENVS 112 Sustainability Principles &amp; Practices </vt:lpstr>
      <vt:lpstr>ENVS 119 Intro to Environmental Humanities </vt:lpstr>
      <vt:lpstr>ENVS 121 Introduction to Environmental Science </vt:lpstr>
      <vt:lpstr>ENVS 220 Human-Environment Geography</vt:lpstr>
      <vt:lpstr>History of American Environmental Thought (ENVS/HIST 270)  </vt:lpstr>
      <vt:lpstr>ENVS 292: Quantitative Approaches to Environmental Issues</vt:lpstr>
      <vt:lpstr>ENVS 31200 Topics in Environmental Communication:  ROOTS </vt:lpstr>
      <vt:lpstr>ENVS 321: Governing Socio-Ecological Systems</vt:lpstr>
      <vt:lpstr>ENVS 351 Farming the Forest: Non-Timber Forest Products</vt:lpstr>
      <vt:lpstr>ENVS 36000 Topics in Environmental Humanities-- The Unnatural Disaster: Katrina  </vt:lpstr>
      <vt:lpstr>ENVS 41000 Mammals of the Northeast: Track, Sign, Habitat, and Behavior</vt:lpstr>
      <vt:lpstr>ENVS 475 –  Advanced Environmental Seminar </vt:lpstr>
      <vt:lpstr>ENVS Honors</vt:lpstr>
      <vt:lpstr>Research, Independent Study  &amp; Internships</vt:lpstr>
      <vt:lpstr>Honors 23007 Winter Wonderland: Tracking &amp; the Art of Seeing in Winter </vt:lpstr>
      <vt:lpstr>Courses from Other Departments</vt:lpstr>
      <vt:lpstr>ASTR 17400 Solar System Astonomy</vt:lpstr>
      <vt:lpstr>MATH 159 Introduction to R</vt:lpstr>
      <vt:lpstr>MATH 221  Data Analysis w/ArcGIS</vt:lpstr>
      <vt:lpstr>MATH 16500 Quantifying Sustainability</vt:lpstr>
      <vt:lpstr>CHEM 121 Principles of Chemistry</vt:lpstr>
      <vt:lpstr>HISTORY OF THE FUTURE HIST 272—T/H, 10:50 PM </vt:lpstr>
      <vt:lpstr>PowerPoint Presentation</vt:lpstr>
    </vt:vector>
  </TitlesOfParts>
  <Company>Ithaca College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Course Expo Spring 2019-CS</dc:title>
  <dc:creator>Ithaca College</dc:creator>
  <dc:description>ENVS Courses _x000d_Spring 2019</dc:description>
  <cp:lastModifiedBy>Cheryl Gunther</cp:lastModifiedBy>
  <cp:revision>249</cp:revision>
  <cp:lastPrinted>2016-10-14T11:47:11Z</cp:lastPrinted>
  <dcterms:created xsi:type="dcterms:W3CDTF">2011-10-04T15:23:24Z</dcterms:created>
  <dcterms:modified xsi:type="dcterms:W3CDTF">2021-10-22T16:40:05Z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
    <vt:lpwstr>Course Expo Spring 2019-CS</vt:lpwstr>
  </property>
  <property fmtid="{D5CDD505-2E9C-101B-9397-08002B2CF9AE}" pid="3" name="SlideDescription">
    <vt:lpwstr>ENVS Courses _x000d_Spring 2019</vt:lpwstr>
  </property>
</Properties>
</file>