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81"/>
  </p:normalViewPr>
  <p:slideViewPr>
    <p:cSldViewPr snapToGrid="0" snapToObjects="1">
      <p:cViewPr varScale="1">
        <p:scale>
          <a:sx n="80" d="100"/>
          <a:sy n="80" d="100"/>
        </p:scale>
        <p:origin x="8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23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8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0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9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7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0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9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1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1907A-56AE-A34F-AF79-CC3EADE45325}" type="datetimeFigureOut">
              <a:rPr lang="en-US" smtClean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91E7-C9AB-7F4B-A263-B0C5FBEF3C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3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.docx"/><Relationship Id="rId4" Type="http://schemas.openxmlformats.org/officeDocument/2006/relationships/hyperlink" Target="https://ithaca.zoom.us/j/97719465843?pwd=RUh2c0hzUWlDandRelUwRHA4SFhsUT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C3A1C374-09B0-DD4B-B0E4-1552B1036C69}"/>
              </a:ext>
            </a:extLst>
          </p:cNvPr>
          <p:cNvSpPr txBox="1"/>
          <p:nvPr/>
        </p:nvSpPr>
        <p:spPr>
          <a:xfrm>
            <a:off x="4150581" y="3800723"/>
            <a:ext cx="4890051" cy="858741"/>
          </a:xfrm>
          <a:prstGeom prst="rect">
            <a:avLst/>
          </a:prstGeom>
          <a:solidFill>
            <a:srgbClr val="0070C0"/>
          </a:solidFill>
          <a:ln w="57150">
            <a:solidFill>
              <a:prstClr val="black"/>
            </a:solidFill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100" b="1" dirty="0">
                <a:solidFill>
                  <a:srgbClr val="FFFFFF"/>
                </a:solidFill>
                <a:latin typeface="Helvetica" pitchFamily="2" charset="0"/>
                <a:ea typeface="Times New Roman" panose="02020603050405020304" pitchFamily="18" charset="0"/>
              </a:rPr>
              <a:t>Environmental Studies and Sciences</a:t>
            </a:r>
          </a:p>
          <a:p>
            <a:pPr algn="r"/>
            <a:endParaRPr lang="en-US" sz="7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n-US" sz="2100" b="1" dirty="0">
                <a:solidFill>
                  <a:srgbClr val="FFFFFF"/>
                </a:solidFill>
                <a:latin typeface="Helvetica" pitchFamily="2" charset="0"/>
                <a:ea typeface="Times New Roman" panose="02020603050405020304" pitchFamily="18" charset="0"/>
              </a:rPr>
              <a:t>Monday, November 15 - 6 to 7:30 PM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A009B8-2AFC-3143-8909-EA72D3E8A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6538212" y="845115"/>
            <a:ext cx="2236653" cy="258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BFD956-7BEF-A442-920B-62034469113F}"/>
              </a:ext>
            </a:extLst>
          </p:cNvPr>
          <p:cNvSpPr txBox="1"/>
          <p:nvPr/>
        </p:nvSpPr>
        <p:spPr>
          <a:xfrm>
            <a:off x="397565" y="906449"/>
            <a:ext cx="6361044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Students and alumni are invited to 2021 Alumni Career event via Zoom on Monday November 15 from 6PM-7:30PM.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70C0"/>
              </a:solidFill>
              <a:latin typeface="Helvetica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The event will have two parts: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1. Introductions by some of our talented alumni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2. Theme-based breakout rooms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b="1" dirty="0">
              <a:solidFill>
                <a:srgbClr val="0070C0"/>
              </a:solidFill>
              <a:latin typeface="Helvetica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The breakout rooms with potential themes of: federal, state, county/town/municipal, consulting, non-profit, switching careers, reconciling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activism and career work,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life/work balance, how to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Helvetica" pitchFamily="2" charset="0"/>
              </a:rPr>
              <a:t>network, and more!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https://ithaca.zoom.us/j/97719465843?pwd=RUh2c0hzUWlDandRelUwRHA4SFhsUT09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 ID: 977 1946 5843 and Passcode: 710318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200" dirty="0">
                <a:solidFill>
                  <a:srgbClr val="000000"/>
                </a:solidFill>
                <a:latin typeface="Helvetica" pitchFamily="2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A410AB-1990-EA4E-B8D6-F0233409B131}"/>
              </a:ext>
            </a:extLst>
          </p:cNvPr>
          <p:cNvSpPr txBox="1"/>
          <p:nvPr/>
        </p:nvSpPr>
        <p:spPr>
          <a:xfrm>
            <a:off x="119230" y="198783"/>
            <a:ext cx="88445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ENVS Alumni Career Event</a:t>
            </a:r>
          </a:p>
          <a:p>
            <a:pPr algn="ctr"/>
            <a:endParaRPr lang="en-US" sz="600" b="1" dirty="0">
              <a:solidFill>
                <a:srgbClr val="0070C0"/>
              </a:solidFill>
              <a:latin typeface="Helvetica" pitchFamily="2" charset="0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5CD7006-AF38-9B4D-B399-186CBC384C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997664"/>
              </p:ext>
            </p:extLst>
          </p:nvPr>
        </p:nvGraphicFramePr>
        <p:xfrm>
          <a:off x="1032272" y="2324100"/>
          <a:ext cx="68580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5" imgW="9144000" imgH="190500" progId="Word.Document.12">
                  <p:embed/>
                </p:oleObj>
              </mc:Choice>
              <mc:Fallback>
                <p:oleObj name="Document" r:id="rId5" imgW="9144000" imgH="19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2272" y="2324100"/>
                        <a:ext cx="6858000" cy="14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12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126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Helvetica</vt:lpstr>
      <vt:lpstr>Times New Roman</vt:lpstr>
      <vt:lpstr>Office Theme</vt:lpstr>
      <vt:lpstr>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Leibensperger</dc:creator>
  <cp:lastModifiedBy>Cheryl Gunther</cp:lastModifiedBy>
  <cp:revision>8</cp:revision>
  <cp:lastPrinted>2021-11-04T14:43:59Z</cp:lastPrinted>
  <dcterms:created xsi:type="dcterms:W3CDTF">2021-10-18T02:23:52Z</dcterms:created>
  <dcterms:modified xsi:type="dcterms:W3CDTF">2021-11-04T14:51:28Z</dcterms:modified>
</cp:coreProperties>
</file>