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1" r:id="rId4"/>
    <p:sldId id="272" r:id="rId5"/>
    <p:sldId id="273" r:id="rId6"/>
    <p:sldId id="278" r:id="rId7"/>
    <p:sldId id="275" r:id="rId8"/>
    <p:sldId id="274" r:id="rId9"/>
    <p:sldId id="276" r:id="rId10"/>
    <p:sldId id="27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B21C4-9A05-4782-B4A4-B0F5FC659145}" v="70" dt="2022-10-30T15:50:03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Erickson" userId="80c18d78-a16c-4fda-9b3c-cb957353491a" providerId="ADAL" clId="{4C6B21C4-9A05-4782-B4A4-B0F5FC659145}"/>
    <pc:docChg chg="undo custSel addSld delSld modSld">
      <pc:chgData name="Mary Ann Erickson" userId="80c18d78-a16c-4fda-9b3c-cb957353491a" providerId="ADAL" clId="{4C6B21C4-9A05-4782-B4A4-B0F5FC659145}" dt="2022-10-31T13:42:24.287" v="3170" actId="5793"/>
      <pc:docMkLst>
        <pc:docMk/>
      </pc:docMkLst>
      <pc:sldChg chg="modSp mod">
        <pc:chgData name="Mary Ann Erickson" userId="80c18d78-a16c-4fda-9b3c-cb957353491a" providerId="ADAL" clId="{4C6B21C4-9A05-4782-B4A4-B0F5FC659145}" dt="2022-10-30T13:39:43.351" v="43" actId="20577"/>
        <pc:sldMkLst>
          <pc:docMk/>
          <pc:sldMk cId="303364015" sldId="256"/>
        </pc:sldMkLst>
        <pc:spChg chg="mod">
          <ac:chgData name="Mary Ann Erickson" userId="80c18d78-a16c-4fda-9b3c-cb957353491a" providerId="ADAL" clId="{4C6B21C4-9A05-4782-B4A4-B0F5FC659145}" dt="2022-10-30T13:39:43.351" v="43" actId="20577"/>
          <ac:spMkLst>
            <pc:docMk/>
            <pc:sldMk cId="303364015" sldId="256"/>
            <ac:spMk id="2" creationId="{0D652462-EB5F-3A75-5214-25E967D4E6AF}"/>
          </ac:spMkLst>
        </pc:spChg>
      </pc:sldChg>
      <pc:sldChg chg="addSp modSp mod">
        <pc:chgData name="Mary Ann Erickson" userId="80c18d78-a16c-4fda-9b3c-cb957353491a" providerId="ADAL" clId="{4C6B21C4-9A05-4782-B4A4-B0F5FC659145}" dt="2022-10-30T14:33:45.938" v="2665" actId="1076"/>
        <pc:sldMkLst>
          <pc:docMk/>
          <pc:sldMk cId="534143320" sldId="257"/>
        </pc:sldMkLst>
        <pc:spChg chg="mod">
          <ac:chgData name="Mary Ann Erickson" userId="80c18d78-a16c-4fda-9b3c-cb957353491a" providerId="ADAL" clId="{4C6B21C4-9A05-4782-B4A4-B0F5FC659145}" dt="2022-10-30T13:42:14.745" v="72" actId="20577"/>
          <ac:spMkLst>
            <pc:docMk/>
            <pc:sldMk cId="534143320" sldId="257"/>
            <ac:spMk id="2" creationId="{9360314B-C4CF-604F-C3C6-3B2FFD7C9C78}"/>
          </ac:spMkLst>
        </pc:spChg>
        <pc:spChg chg="mod">
          <ac:chgData name="Mary Ann Erickson" userId="80c18d78-a16c-4fda-9b3c-cb957353491a" providerId="ADAL" clId="{4C6B21C4-9A05-4782-B4A4-B0F5FC659145}" dt="2022-10-30T14:31:36.847" v="2663" actId="113"/>
          <ac:spMkLst>
            <pc:docMk/>
            <pc:sldMk cId="534143320" sldId="257"/>
            <ac:spMk id="3" creationId="{FD05F3F9-7CCF-CC8A-5F9B-77DB8D4680D1}"/>
          </ac:spMkLst>
        </pc:spChg>
        <pc:picChg chg="add mod">
          <ac:chgData name="Mary Ann Erickson" userId="80c18d78-a16c-4fda-9b3c-cb957353491a" providerId="ADAL" clId="{4C6B21C4-9A05-4782-B4A4-B0F5FC659145}" dt="2022-10-30T14:33:45.938" v="2665" actId="1076"/>
          <ac:picMkLst>
            <pc:docMk/>
            <pc:sldMk cId="534143320" sldId="257"/>
            <ac:picMk id="2050" creationId="{D75AB7D7-36B1-EF37-6C37-6D2E36D0A63A}"/>
          </ac:picMkLst>
        </pc:picChg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2796273406" sldId="260"/>
        </pc:sldMkLst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1776631512" sldId="261"/>
        </pc:sldMkLst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2552396281" sldId="262"/>
        </pc:sldMkLst>
      </pc:sldChg>
      <pc:sldChg chg="modSp mod">
        <pc:chgData name="Mary Ann Erickson" userId="80c18d78-a16c-4fda-9b3c-cb957353491a" providerId="ADAL" clId="{4C6B21C4-9A05-4782-B4A4-B0F5FC659145}" dt="2022-10-30T15:35:24.551" v="3085"/>
        <pc:sldMkLst>
          <pc:docMk/>
          <pc:sldMk cId="1190888502" sldId="265"/>
        </pc:sldMkLst>
        <pc:spChg chg="mod">
          <ac:chgData name="Mary Ann Erickson" userId="80c18d78-a16c-4fda-9b3c-cb957353491a" providerId="ADAL" clId="{4C6B21C4-9A05-4782-B4A4-B0F5FC659145}" dt="2022-10-30T15:35:24.551" v="3085"/>
          <ac:spMkLst>
            <pc:docMk/>
            <pc:sldMk cId="1190888502" sldId="265"/>
            <ac:spMk id="3" creationId="{1F3B5BC6-B051-BF33-76A5-FA9700D4C189}"/>
          </ac:spMkLst>
        </pc:spChg>
      </pc:sldChg>
      <pc:sldChg chg="modSp mod">
        <pc:chgData name="Mary Ann Erickson" userId="80c18d78-a16c-4fda-9b3c-cb957353491a" providerId="ADAL" clId="{4C6B21C4-9A05-4782-B4A4-B0F5FC659145}" dt="2022-10-30T15:52:08.321" v="3158" actId="115"/>
        <pc:sldMkLst>
          <pc:docMk/>
          <pc:sldMk cId="1758720228" sldId="266"/>
        </pc:sldMkLst>
        <pc:spChg chg="mod">
          <ac:chgData name="Mary Ann Erickson" userId="80c18d78-a16c-4fda-9b3c-cb957353491a" providerId="ADAL" clId="{4C6B21C4-9A05-4782-B4A4-B0F5FC659145}" dt="2022-10-30T15:52:08.321" v="3158" actId="115"/>
          <ac:spMkLst>
            <pc:docMk/>
            <pc:sldMk cId="1758720228" sldId="266"/>
            <ac:spMk id="3" creationId="{B7E39136-49DA-62A6-9537-845E2C92E74E}"/>
          </ac:spMkLst>
        </pc:spChg>
      </pc:sldChg>
      <pc:sldChg chg="del">
        <pc:chgData name="Mary Ann Erickson" userId="80c18d78-a16c-4fda-9b3c-cb957353491a" providerId="ADAL" clId="{4C6B21C4-9A05-4782-B4A4-B0F5FC659145}" dt="2022-10-30T13:45:04.641" v="337" actId="2696"/>
        <pc:sldMkLst>
          <pc:docMk/>
          <pc:sldMk cId="1183348729" sldId="267"/>
        </pc:sldMkLst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2030919438" sldId="268"/>
        </pc:sldMkLst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4171857412" sldId="269"/>
        </pc:sldMkLst>
      </pc:sldChg>
      <pc:sldChg chg="del">
        <pc:chgData name="Mary Ann Erickson" userId="80c18d78-a16c-4fda-9b3c-cb957353491a" providerId="ADAL" clId="{4C6B21C4-9A05-4782-B4A4-B0F5FC659145}" dt="2022-10-30T13:45:27.553" v="338" actId="2696"/>
        <pc:sldMkLst>
          <pc:docMk/>
          <pc:sldMk cId="48767931" sldId="270"/>
        </pc:sldMkLst>
      </pc:sldChg>
      <pc:sldChg chg="modSp mod">
        <pc:chgData name="Mary Ann Erickson" userId="80c18d78-a16c-4fda-9b3c-cb957353491a" providerId="ADAL" clId="{4C6B21C4-9A05-4782-B4A4-B0F5FC659145}" dt="2022-10-30T15:24:32.309" v="2914" actId="20577"/>
        <pc:sldMkLst>
          <pc:docMk/>
          <pc:sldMk cId="943876946" sldId="271"/>
        </pc:sldMkLst>
        <pc:spChg chg="mod">
          <ac:chgData name="Mary Ann Erickson" userId="80c18d78-a16c-4fda-9b3c-cb957353491a" providerId="ADAL" clId="{4C6B21C4-9A05-4782-B4A4-B0F5FC659145}" dt="2022-10-30T15:24:32.309" v="2914" actId="20577"/>
          <ac:spMkLst>
            <pc:docMk/>
            <pc:sldMk cId="943876946" sldId="271"/>
            <ac:spMk id="4" creationId="{D8D1608A-26EE-F02E-CCE2-7B71006D90D3}"/>
          </ac:spMkLst>
        </pc:spChg>
      </pc:sldChg>
      <pc:sldChg chg="addSp delSp modSp new mod setBg">
        <pc:chgData name="Mary Ann Erickson" userId="80c18d78-a16c-4fda-9b3c-cb957353491a" providerId="ADAL" clId="{4C6B21C4-9A05-4782-B4A4-B0F5FC659145}" dt="2022-10-30T14:35:41.853" v="2672" actId="26606"/>
        <pc:sldMkLst>
          <pc:docMk/>
          <pc:sldMk cId="2399727891" sldId="272"/>
        </pc:sldMkLst>
        <pc:spChg chg="mod">
          <ac:chgData name="Mary Ann Erickson" userId="80c18d78-a16c-4fda-9b3c-cb957353491a" providerId="ADAL" clId="{4C6B21C4-9A05-4782-B4A4-B0F5FC659145}" dt="2022-10-30T14:35:41.853" v="2672" actId="26606"/>
          <ac:spMkLst>
            <pc:docMk/>
            <pc:sldMk cId="2399727891" sldId="272"/>
            <ac:spMk id="2" creationId="{8C6EF46C-1489-0F4F-E367-6D580896CC98}"/>
          </ac:spMkLst>
        </pc:spChg>
        <pc:spChg chg="add del mod">
          <ac:chgData name="Mary Ann Erickson" userId="80c18d78-a16c-4fda-9b3c-cb957353491a" providerId="ADAL" clId="{4C6B21C4-9A05-4782-B4A4-B0F5FC659145}" dt="2022-10-30T14:35:41.853" v="2672" actId="26606"/>
          <ac:spMkLst>
            <pc:docMk/>
            <pc:sldMk cId="2399727891" sldId="272"/>
            <ac:spMk id="3" creationId="{0D94D396-2D01-74E2-A49F-60A0CB0B69D9}"/>
          </ac:spMkLst>
        </pc:spChg>
        <pc:spChg chg="add">
          <ac:chgData name="Mary Ann Erickson" userId="80c18d78-a16c-4fda-9b3c-cb957353491a" providerId="ADAL" clId="{4C6B21C4-9A05-4782-B4A4-B0F5FC659145}" dt="2022-10-30T14:35:41.853" v="2672" actId="26606"/>
          <ac:spMkLst>
            <pc:docMk/>
            <pc:sldMk cId="2399727891" sldId="272"/>
            <ac:spMk id="6" creationId="{BDF02843-45E8-4403-8955-54CA98A197FD}"/>
          </ac:spMkLst>
        </pc:spChg>
        <pc:spChg chg="add">
          <ac:chgData name="Mary Ann Erickson" userId="80c18d78-a16c-4fda-9b3c-cb957353491a" providerId="ADAL" clId="{4C6B21C4-9A05-4782-B4A4-B0F5FC659145}" dt="2022-10-30T14:35:41.853" v="2672" actId="26606"/>
          <ac:spMkLst>
            <pc:docMk/>
            <pc:sldMk cId="2399727891" sldId="272"/>
            <ac:spMk id="7" creationId="{DC349214-DD18-4CC5-BBAC-F9C216BE7C2F}"/>
          </ac:spMkLst>
        </pc:spChg>
        <pc:spChg chg="add del">
          <ac:chgData name="Mary Ann Erickson" userId="80c18d78-a16c-4fda-9b3c-cb957353491a" providerId="ADAL" clId="{4C6B21C4-9A05-4782-B4A4-B0F5FC659145}" dt="2022-10-30T14:35:13.847" v="2667" actId="26606"/>
          <ac:spMkLst>
            <pc:docMk/>
            <pc:sldMk cId="2399727891" sldId="272"/>
            <ac:spMk id="9" creationId="{BDF02843-45E8-4403-8955-54CA98A197FD}"/>
          </ac:spMkLst>
        </pc:spChg>
        <pc:spChg chg="add del">
          <ac:chgData name="Mary Ann Erickson" userId="80c18d78-a16c-4fda-9b3c-cb957353491a" providerId="ADAL" clId="{4C6B21C4-9A05-4782-B4A4-B0F5FC659145}" dt="2022-10-30T14:35:13.847" v="2667" actId="26606"/>
          <ac:spMkLst>
            <pc:docMk/>
            <pc:sldMk cId="2399727891" sldId="272"/>
            <ac:spMk id="11" creationId="{DC349214-DD18-4CC5-BBAC-F9C216BE7C2F}"/>
          </ac:spMkLst>
        </pc:spChg>
        <pc:graphicFrameChg chg="add del">
          <ac:chgData name="Mary Ann Erickson" userId="80c18d78-a16c-4fda-9b3c-cb957353491a" providerId="ADAL" clId="{4C6B21C4-9A05-4782-B4A4-B0F5FC659145}" dt="2022-10-30T14:35:13.847" v="2667" actId="26606"/>
          <ac:graphicFrameMkLst>
            <pc:docMk/>
            <pc:sldMk cId="2399727891" sldId="272"/>
            <ac:graphicFrameMk id="5" creationId="{D1412281-E820-3E03-42BA-741F1E824424}"/>
          </ac:graphicFrameMkLst>
        </pc:graphicFrameChg>
        <pc:graphicFrameChg chg="add">
          <ac:chgData name="Mary Ann Erickson" userId="80c18d78-a16c-4fda-9b3c-cb957353491a" providerId="ADAL" clId="{4C6B21C4-9A05-4782-B4A4-B0F5FC659145}" dt="2022-10-30T14:35:41.853" v="2672" actId="26606"/>
          <ac:graphicFrameMkLst>
            <pc:docMk/>
            <pc:sldMk cId="2399727891" sldId="272"/>
            <ac:graphicFrameMk id="12" creationId="{A0316A88-4763-EB15-FA37-DE35EF1204F9}"/>
          </ac:graphicFrameMkLst>
        </pc:graphicFrameChg>
        <pc:picChg chg="add">
          <ac:chgData name="Mary Ann Erickson" userId="80c18d78-a16c-4fda-9b3c-cb957353491a" providerId="ADAL" clId="{4C6B21C4-9A05-4782-B4A4-B0F5FC659145}" dt="2022-10-30T14:35:41.853" v="2672" actId="26606"/>
          <ac:picMkLst>
            <pc:docMk/>
            <pc:sldMk cId="2399727891" sldId="272"/>
            <ac:picMk id="8" creationId="{E505542F-438B-4C62-B13A-916C7F79EC10}"/>
          </ac:picMkLst>
        </pc:picChg>
        <pc:picChg chg="add">
          <ac:chgData name="Mary Ann Erickson" userId="80c18d78-a16c-4fda-9b3c-cb957353491a" providerId="ADAL" clId="{4C6B21C4-9A05-4782-B4A4-B0F5FC659145}" dt="2022-10-30T14:35:41.853" v="2672" actId="26606"/>
          <ac:picMkLst>
            <pc:docMk/>
            <pc:sldMk cId="2399727891" sldId="272"/>
            <ac:picMk id="10" creationId="{154908BF-145E-4BE2-A6F0-0A464560144B}"/>
          </ac:picMkLst>
        </pc:picChg>
        <pc:picChg chg="add del">
          <ac:chgData name="Mary Ann Erickson" userId="80c18d78-a16c-4fda-9b3c-cb957353491a" providerId="ADAL" clId="{4C6B21C4-9A05-4782-B4A4-B0F5FC659145}" dt="2022-10-30T14:35:13.847" v="2667" actId="26606"/>
          <ac:picMkLst>
            <pc:docMk/>
            <pc:sldMk cId="2399727891" sldId="272"/>
            <ac:picMk id="13" creationId="{E505542F-438B-4C62-B13A-916C7F79EC10}"/>
          </ac:picMkLst>
        </pc:picChg>
        <pc:picChg chg="add del">
          <ac:chgData name="Mary Ann Erickson" userId="80c18d78-a16c-4fda-9b3c-cb957353491a" providerId="ADAL" clId="{4C6B21C4-9A05-4782-B4A4-B0F5FC659145}" dt="2022-10-30T14:35:13.847" v="2667" actId="26606"/>
          <ac:picMkLst>
            <pc:docMk/>
            <pc:sldMk cId="2399727891" sldId="272"/>
            <ac:picMk id="15" creationId="{154908BF-145E-4BE2-A6F0-0A464560144B}"/>
          </ac:picMkLst>
        </pc:picChg>
      </pc:sldChg>
      <pc:sldChg chg="addSp delSp modSp new mod setBg">
        <pc:chgData name="Mary Ann Erickson" userId="80c18d78-a16c-4fda-9b3c-cb957353491a" providerId="ADAL" clId="{4C6B21C4-9A05-4782-B4A4-B0F5FC659145}" dt="2022-10-30T14:37:18.883" v="2681" actId="14100"/>
        <pc:sldMkLst>
          <pc:docMk/>
          <pc:sldMk cId="3389984756" sldId="273"/>
        </pc:sldMkLst>
        <pc:spChg chg="del mod">
          <ac:chgData name="Mary Ann Erickson" userId="80c18d78-a16c-4fda-9b3c-cb957353491a" providerId="ADAL" clId="{4C6B21C4-9A05-4782-B4A4-B0F5FC659145}" dt="2022-10-30T14:36:14.849" v="2675" actId="478"/>
          <ac:spMkLst>
            <pc:docMk/>
            <pc:sldMk cId="3389984756" sldId="273"/>
            <ac:spMk id="2" creationId="{48CB8759-2DE8-0240-D85E-9E831A2C3EA7}"/>
          </ac:spMkLst>
        </pc:spChg>
        <pc:spChg chg="del mod">
          <ac:chgData name="Mary Ann Erickson" userId="80c18d78-a16c-4fda-9b3c-cb957353491a" providerId="ADAL" clId="{4C6B21C4-9A05-4782-B4A4-B0F5FC659145}" dt="2022-10-30T14:36:12.201" v="2674" actId="478"/>
          <ac:spMkLst>
            <pc:docMk/>
            <pc:sldMk cId="3389984756" sldId="273"/>
            <ac:spMk id="3" creationId="{E945E864-1688-7444-8E91-B0C1686A8C0A}"/>
          </ac:spMkLst>
        </pc:spChg>
        <pc:spChg chg="add mod">
          <ac:chgData name="Mary Ann Erickson" userId="80c18d78-a16c-4fda-9b3c-cb957353491a" providerId="ADAL" clId="{4C6B21C4-9A05-4782-B4A4-B0F5FC659145}" dt="2022-10-30T14:36:12.201" v="2674" actId="478"/>
          <ac:spMkLst>
            <pc:docMk/>
            <pc:sldMk cId="3389984756" sldId="273"/>
            <ac:spMk id="5" creationId="{C366BF15-E69B-E7A5-CA74-2B1F6CAE5E30}"/>
          </ac:spMkLst>
        </pc:spChg>
        <pc:spChg chg="add mod">
          <ac:chgData name="Mary Ann Erickson" userId="80c18d78-a16c-4fda-9b3c-cb957353491a" providerId="ADAL" clId="{4C6B21C4-9A05-4782-B4A4-B0F5FC659145}" dt="2022-10-30T14:36:14.849" v="2675" actId="478"/>
          <ac:spMkLst>
            <pc:docMk/>
            <pc:sldMk cId="3389984756" sldId="273"/>
            <ac:spMk id="7" creationId="{D1ACD49C-BF3E-88C2-E7B0-6EF31B8A19C1}"/>
          </ac:spMkLst>
        </pc:spChg>
        <pc:spChg chg="add">
          <ac:chgData name="Mary Ann Erickson" userId="80c18d78-a16c-4fda-9b3c-cb957353491a" providerId="ADAL" clId="{4C6B21C4-9A05-4782-B4A4-B0F5FC659145}" dt="2022-10-30T13:54:52.354" v="798" actId="26606"/>
          <ac:spMkLst>
            <pc:docMk/>
            <pc:sldMk cId="3389984756" sldId="273"/>
            <ac:spMk id="1033" creationId="{A740C18D-3A46-4FA7-A5F5-31605D6A32A4}"/>
          </ac:spMkLst>
        </pc:spChg>
        <pc:picChg chg="add mod ord">
          <ac:chgData name="Mary Ann Erickson" userId="80c18d78-a16c-4fda-9b3c-cb957353491a" providerId="ADAL" clId="{4C6B21C4-9A05-4782-B4A4-B0F5FC659145}" dt="2022-10-30T14:37:18.883" v="2681" actId="14100"/>
          <ac:picMkLst>
            <pc:docMk/>
            <pc:sldMk cId="3389984756" sldId="273"/>
            <ac:picMk id="1026" creationId="{69CB08AA-CC48-2F14-E9D6-B07F041DB1FF}"/>
          </ac:picMkLst>
        </pc:picChg>
        <pc:picChg chg="add mod ord">
          <ac:chgData name="Mary Ann Erickson" userId="80c18d78-a16c-4fda-9b3c-cb957353491a" providerId="ADAL" clId="{4C6B21C4-9A05-4782-B4A4-B0F5FC659145}" dt="2022-10-30T14:37:13.538" v="2680" actId="14100"/>
          <ac:picMkLst>
            <pc:docMk/>
            <pc:sldMk cId="3389984756" sldId="273"/>
            <ac:picMk id="1028" creationId="{F4C2C2A4-B45C-825A-B45B-942A2DB5CE0D}"/>
          </ac:picMkLst>
        </pc:picChg>
        <pc:picChg chg="add">
          <ac:chgData name="Mary Ann Erickson" userId="80c18d78-a16c-4fda-9b3c-cb957353491a" providerId="ADAL" clId="{4C6B21C4-9A05-4782-B4A4-B0F5FC659145}" dt="2022-10-30T13:54:52.354" v="798" actId="26606"/>
          <ac:picMkLst>
            <pc:docMk/>
            <pc:sldMk cId="3389984756" sldId="273"/>
            <ac:picMk id="1035" creationId="{49A1B031-5798-4670-870A-70D97AFB69D4}"/>
          </ac:picMkLst>
        </pc:picChg>
        <pc:picChg chg="add">
          <ac:chgData name="Mary Ann Erickson" userId="80c18d78-a16c-4fda-9b3c-cb957353491a" providerId="ADAL" clId="{4C6B21C4-9A05-4782-B4A4-B0F5FC659145}" dt="2022-10-30T13:54:52.354" v="798" actId="26606"/>
          <ac:picMkLst>
            <pc:docMk/>
            <pc:sldMk cId="3389984756" sldId="273"/>
            <ac:picMk id="1037" creationId="{DA433A99-8F08-41BB-8FC4-1B315C501D0D}"/>
          </ac:picMkLst>
        </pc:picChg>
      </pc:sldChg>
      <pc:sldChg chg="addSp delSp modSp new mod modClrScheme chgLayout">
        <pc:chgData name="Mary Ann Erickson" userId="80c18d78-a16c-4fda-9b3c-cb957353491a" providerId="ADAL" clId="{4C6B21C4-9A05-4782-B4A4-B0F5FC659145}" dt="2022-10-30T15:50:27.647" v="3148" actId="313"/>
        <pc:sldMkLst>
          <pc:docMk/>
          <pc:sldMk cId="2221728674" sldId="274"/>
        </pc:sldMkLst>
        <pc:spChg chg="mod ord">
          <ac:chgData name="Mary Ann Erickson" userId="80c18d78-a16c-4fda-9b3c-cb957353491a" providerId="ADAL" clId="{4C6B21C4-9A05-4782-B4A4-B0F5FC659145}" dt="2022-10-30T15:31:41.712" v="2930" actId="700"/>
          <ac:spMkLst>
            <pc:docMk/>
            <pc:sldMk cId="2221728674" sldId="274"/>
            <ac:spMk id="2" creationId="{3325EA0A-52E3-4ED6-EF2C-39A945166D6C}"/>
          </ac:spMkLst>
        </pc:spChg>
        <pc:spChg chg="add del mod ord">
          <ac:chgData name="Mary Ann Erickson" userId="80c18d78-a16c-4fda-9b3c-cb957353491a" providerId="ADAL" clId="{4C6B21C4-9A05-4782-B4A4-B0F5FC659145}" dt="2022-10-30T15:50:20.242" v="3134" actId="6549"/>
          <ac:spMkLst>
            <pc:docMk/>
            <pc:sldMk cId="2221728674" sldId="274"/>
            <ac:spMk id="3" creationId="{E10BD544-174E-1693-1063-12EB927AC665}"/>
          </ac:spMkLst>
        </pc:spChg>
        <pc:spChg chg="add del mod">
          <ac:chgData name="Mary Ann Erickson" userId="80c18d78-a16c-4fda-9b3c-cb957353491a" providerId="ADAL" clId="{4C6B21C4-9A05-4782-B4A4-B0F5FC659145}" dt="2022-10-30T15:26:56.703" v="2921" actId="478"/>
          <ac:spMkLst>
            <pc:docMk/>
            <pc:sldMk cId="2221728674" sldId="274"/>
            <ac:spMk id="4" creationId="{77FBE2A1-FD67-6FE1-D067-39707C4D274D}"/>
          </ac:spMkLst>
        </pc:spChg>
        <pc:spChg chg="add mod ord">
          <ac:chgData name="Mary Ann Erickson" userId="80c18d78-a16c-4fda-9b3c-cb957353491a" providerId="ADAL" clId="{4C6B21C4-9A05-4782-B4A4-B0F5FC659145}" dt="2022-10-30T15:34:51.810" v="3083" actId="115"/>
          <ac:spMkLst>
            <pc:docMk/>
            <pc:sldMk cId="2221728674" sldId="274"/>
            <ac:spMk id="5" creationId="{D9DF4487-BECC-362B-F811-91132AB694A1}"/>
          </ac:spMkLst>
        </pc:spChg>
        <pc:spChg chg="add mod ord">
          <ac:chgData name="Mary Ann Erickson" userId="80c18d78-a16c-4fda-9b3c-cb957353491a" providerId="ADAL" clId="{4C6B21C4-9A05-4782-B4A4-B0F5FC659145}" dt="2022-10-30T15:34:57.449" v="3084" actId="115"/>
          <ac:spMkLst>
            <pc:docMk/>
            <pc:sldMk cId="2221728674" sldId="274"/>
            <ac:spMk id="6" creationId="{ED1AB070-2D01-A684-6A43-A90E5E726CF7}"/>
          </ac:spMkLst>
        </pc:spChg>
        <pc:spChg chg="add mod ord">
          <ac:chgData name="Mary Ann Erickson" userId="80c18d78-a16c-4fda-9b3c-cb957353491a" providerId="ADAL" clId="{4C6B21C4-9A05-4782-B4A4-B0F5FC659145}" dt="2022-10-30T15:50:27.647" v="3148" actId="313"/>
          <ac:spMkLst>
            <pc:docMk/>
            <pc:sldMk cId="2221728674" sldId="274"/>
            <ac:spMk id="7" creationId="{ADCBB8CD-C0C9-29A7-A238-9CBF753DB550}"/>
          </ac:spMkLst>
        </pc:spChg>
        <pc:spChg chg="add mod ord">
          <ac:chgData name="Mary Ann Erickson" userId="80c18d78-a16c-4fda-9b3c-cb957353491a" providerId="ADAL" clId="{4C6B21C4-9A05-4782-B4A4-B0F5FC659145}" dt="2022-10-30T15:34:36.584" v="3080" actId="403"/>
          <ac:spMkLst>
            <pc:docMk/>
            <pc:sldMk cId="2221728674" sldId="274"/>
            <ac:spMk id="8" creationId="{F06443E6-10CA-7997-7B26-C6EABC73429E}"/>
          </ac:spMkLst>
        </pc:spChg>
        <pc:spChg chg="add mod ord">
          <ac:chgData name="Mary Ann Erickson" userId="80c18d78-a16c-4fda-9b3c-cb957353491a" providerId="ADAL" clId="{4C6B21C4-9A05-4782-B4A4-B0F5FC659145}" dt="2022-10-30T15:39:20.336" v="3112" actId="313"/>
          <ac:spMkLst>
            <pc:docMk/>
            <pc:sldMk cId="2221728674" sldId="274"/>
            <ac:spMk id="9" creationId="{9F226EBA-BB67-14EF-1DDD-7750C6AE1DCF}"/>
          </ac:spMkLst>
        </pc:spChg>
        <pc:picChg chg="add del mod">
          <ac:chgData name="Mary Ann Erickson" userId="80c18d78-a16c-4fda-9b3c-cb957353491a" providerId="ADAL" clId="{4C6B21C4-9A05-4782-B4A4-B0F5FC659145}" dt="2022-10-30T15:26:58.444" v="2923"/>
          <ac:picMkLst>
            <pc:docMk/>
            <pc:sldMk cId="2221728674" sldId="274"/>
            <ac:picMk id="7170" creationId="{DE9867CF-85E2-AF52-E25C-CFCC378C94E0}"/>
          </ac:picMkLst>
        </pc:picChg>
        <pc:picChg chg="add mod">
          <ac:chgData name="Mary Ann Erickson" userId="80c18d78-a16c-4fda-9b3c-cb957353491a" providerId="ADAL" clId="{4C6B21C4-9A05-4782-B4A4-B0F5FC659145}" dt="2022-10-30T15:31:47.230" v="2932" actId="1076"/>
          <ac:picMkLst>
            <pc:docMk/>
            <pc:sldMk cId="2221728674" sldId="274"/>
            <ac:picMk id="7172" creationId="{05837594-A796-4BB1-F00F-3A7D78595310}"/>
          </ac:picMkLst>
        </pc:picChg>
        <pc:picChg chg="add mod">
          <ac:chgData name="Mary Ann Erickson" userId="80c18d78-a16c-4fda-9b3c-cb957353491a" providerId="ADAL" clId="{4C6B21C4-9A05-4782-B4A4-B0F5FC659145}" dt="2022-10-30T15:31:53.198" v="2933" actId="1076"/>
          <ac:picMkLst>
            <pc:docMk/>
            <pc:sldMk cId="2221728674" sldId="274"/>
            <ac:picMk id="7174" creationId="{18394F1E-C097-5843-8574-07CA57AD5E79}"/>
          </ac:picMkLst>
        </pc:picChg>
        <pc:picChg chg="add mod">
          <ac:chgData name="Mary Ann Erickson" userId="80c18d78-a16c-4fda-9b3c-cb957353491a" providerId="ADAL" clId="{4C6B21C4-9A05-4782-B4A4-B0F5FC659145}" dt="2022-10-30T15:39:46.325" v="3113" actId="1076"/>
          <ac:picMkLst>
            <pc:docMk/>
            <pc:sldMk cId="2221728674" sldId="274"/>
            <ac:picMk id="7176" creationId="{B49A9562-DF7E-8135-FB4F-1CC9FD530C06}"/>
          </ac:picMkLst>
        </pc:picChg>
      </pc:sldChg>
      <pc:sldChg chg="addSp modSp new mod">
        <pc:chgData name="Mary Ann Erickson" userId="80c18d78-a16c-4fda-9b3c-cb957353491a" providerId="ADAL" clId="{4C6B21C4-9A05-4782-B4A4-B0F5FC659145}" dt="2022-10-30T15:15:12.583" v="2721" actId="1076"/>
        <pc:sldMkLst>
          <pc:docMk/>
          <pc:sldMk cId="1045635649" sldId="275"/>
        </pc:sldMkLst>
        <pc:spChg chg="mod">
          <ac:chgData name="Mary Ann Erickson" userId="80c18d78-a16c-4fda-9b3c-cb957353491a" providerId="ADAL" clId="{4C6B21C4-9A05-4782-B4A4-B0F5FC659145}" dt="2022-10-30T14:08:48.918" v="1261" actId="20577"/>
          <ac:spMkLst>
            <pc:docMk/>
            <pc:sldMk cId="1045635649" sldId="275"/>
            <ac:spMk id="2" creationId="{5FA60E33-9C5F-48D1-5179-0B79D81832C8}"/>
          </ac:spMkLst>
        </pc:spChg>
        <pc:spChg chg="mod">
          <ac:chgData name="Mary Ann Erickson" userId="80c18d78-a16c-4fda-9b3c-cb957353491a" providerId="ADAL" clId="{4C6B21C4-9A05-4782-B4A4-B0F5FC659145}" dt="2022-10-30T15:15:05.841" v="2720" actId="20577"/>
          <ac:spMkLst>
            <pc:docMk/>
            <pc:sldMk cId="1045635649" sldId="275"/>
            <ac:spMk id="3" creationId="{8C36C445-707B-2335-68E7-73E06F9BFCD4}"/>
          </ac:spMkLst>
        </pc:spChg>
        <pc:picChg chg="add mod">
          <ac:chgData name="Mary Ann Erickson" userId="80c18d78-a16c-4fda-9b3c-cb957353491a" providerId="ADAL" clId="{4C6B21C4-9A05-4782-B4A4-B0F5FC659145}" dt="2022-10-30T15:15:12.583" v="2721" actId="1076"/>
          <ac:picMkLst>
            <pc:docMk/>
            <pc:sldMk cId="1045635649" sldId="275"/>
            <ac:picMk id="4098" creationId="{96DBC259-8B3C-CEAF-13B0-B2BF701278D4}"/>
          </ac:picMkLst>
        </pc:picChg>
      </pc:sldChg>
      <pc:sldChg chg="addSp modSp new mod setBg">
        <pc:chgData name="Mary Ann Erickson" userId="80c18d78-a16c-4fda-9b3c-cb957353491a" providerId="ADAL" clId="{4C6B21C4-9A05-4782-B4A4-B0F5FC659145}" dt="2022-10-31T13:42:24.287" v="3170" actId="5793"/>
        <pc:sldMkLst>
          <pc:docMk/>
          <pc:sldMk cId="1521429592" sldId="276"/>
        </pc:sldMkLst>
        <pc:spChg chg="mod">
          <ac:chgData name="Mary Ann Erickson" userId="80c18d78-a16c-4fda-9b3c-cb957353491a" providerId="ADAL" clId="{4C6B21C4-9A05-4782-B4A4-B0F5FC659145}" dt="2022-10-30T15:18:39.541" v="2813" actId="26606"/>
          <ac:spMkLst>
            <pc:docMk/>
            <pc:sldMk cId="1521429592" sldId="276"/>
            <ac:spMk id="2" creationId="{46C74DF3-7365-829F-730A-74F55F223C31}"/>
          </ac:spMkLst>
        </pc:spChg>
        <pc:spChg chg="mod">
          <ac:chgData name="Mary Ann Erickson" userId="80c18d78-a16c-4fda-9b3c-cb957353491a" providerId="ADAL" clId="{4C6B21C4-9A05-4782-B4A4-B0F5FC659145}" dt="2022-10-31T13:42:24.287" v="3170" actId="5793"/>
          <ac:spMkLst>
            <pc:docMk/>
            <pc:sldMk cId="1521429592" sldId="276"/>
            <ac:spMk id="3" creationId="{0A70838A-C758-82AC-28E3-119229C3EA5A}"/>
          </ac:spMkLst>
        </pc:spChg>
        <pc:picChg chg="add mod">
          <ac:chgData name="Mary Ann Erickson" userId="80c18d78-a16c-4fda-9b3c-cb957353491a" providerId="ADAL" clId="{4C6B21C4-9A05-4782-B4A4-B0F5FC659145}" dt="2022-10-30T15:19:02.511" v="2815" actId="1076"/>
          <ac:picMkLst>
            <pc:docMk/>
            <pc:sldMk cId="1521429592" sldId="276"/>
            <ac:picMk id="5122" creationId="{524E35D5-ABE2-1DDC-EB0C-1FF574F0C695}"/>
          </ac:picMkLst>
        </pc:picChg>
      </pc:sldChg>
      <pc:sldChg chg="addSp modSp new mod">
        <pc:chgData name="Mary Ann Erickson" userId="80c18d78-a16c-4fda-9b3c-cb957353491a" providerId="ADAL" clId="{4C6B21C4-9A05-4782-B4A4-B0F5FC659145}" dt="2022-10-30T15:40:30.083" v="3126" actId="6549"/>
        <pc:sldMkLst>
          <pc:docMk/>
          <pc:sldMk cId="2859836827" sldId="277"/>
        </pc:sldMkLst>
        <pc:spChg chg="mod">
          <ac:chgData name="Mary Ann Erickson" userId="80c18d78-a16c-4fda-9b3c-cb957353491a" providerId="ADAL" clId="{4C6B21C4-9A05-4782-B4A4-B0F5FC659145}" dt="2022-10-30T14:23:01.957" v="2067" actId="20577"/>
          <ac:spMkLst>
            <pc:docMk/>
            <pc:sldMk cId="2859836827" sldId="277"/>
            <ac:spMk id="2" creationId="{09444CC8-9C32-1180-181C-F7F090979E8B}"/>
          </ac:spMkLst>
        </pc:spChg>
        <pc:spChg chg="mod">
          <ac:chgData name="Mary Ann Erickson" userId="80c18d78-a16c-4fda-9b3c-cb957353491a" providerId="ADAL" clId="{4C6B21C4-9A05-4782-B4A4-B0F5FC659145}" dt="2022-10-30T15:40:30.083" v="3126" actId="6549"/>
          <ac:spMkLst>
            <pc:docMk/>
            <pc:sldMk cId="2859836827" sldId="277"/>
            <ac:spMk id="3" creationId="{E2F08E9E-2F22-029C-B79A-39394B293A83}"/>
          </ac:spMkLst>
        </pc:spChg>
        <pc:picChg chg="add mod">
          <ac:chgData name="Mary Ann Erickson" userId="80c18d78-a16c-4fda-9b3c-cb957353491a" providerId="ADAL" clId="{4C6B21C4-9A05-4782-B4A4-B0F5FC659145}" dt="2022-10-30T15:21:53.783" v="2851" actId="1076"/>
          <ac:picMkLst>
            <pc:docMk/>
            <pc:sldMk cId="2859836827" sldId="277"/>
            <ac:picMk id="6146" creationId="{AA9566EE-25D6-79B9-ABEE-E96AE206E58A}"/>
          </ac:picMkLst>
        </pc:picChg>
      </pc:sldChg>
      <pc:sldChg chg="addSp delSp modSp add mod">
        <pc:chgData name="Mary Ann Erickson" userId="80c18d78-a16c-4fda-9b3c-cb957353491a" providerId="ADAL" clId="{4C6B21C4-9A05-4782-B4A4-B0F5FC659145}" dt="2022-10-31T13:40:57.037" v="3166" actId="20577"/>
        <pc:sldMkLst>
          <pc:docMk/>
          <pc:sldMk cId="271345044" sldId="278"/>
        </pc:sldMkLst>
        <pc:spChg chg="mod">
          <ac:chgData name="Mary Ann Erickson" userId="80c18d78-a16c-4fda-9b3c-cb957353491a" providerId="ADAL" clId="{4C6B21C4-9A05-4782-B4A4-B0F5FC659145}" dt="2022-10-30T15:51:13.909" v="3155" actId="20577"/>
          <ac:spMkLst>
            <pc:docMk/>
            <pc:sldMk cId="271345044" sldId="278"/>
            <ac:spMk id="2" creationId="{48CB8759-2DE8-0240-D85E-9E831A2C3EA7}"/>
          </ac:spMkLst>
        </pc:spChg>
        <pc:spChg chg="mod">
          <ac:chgData name="Mary Ann Erickson" userId="80c18d78-a16c-4fda-9b3c-cb957353491a" providerId="ADAL" clId="{4C6B21C4-9A05-4782-B4A4-B0F5FC659145}" dt="2022-10-31T13:40:57.037" v="3166" actId="20577"/>
          <ac:spMkLst>
            <pc:docMk/>
            <pc:sldMk cId="271345044" sldId="278"/>
            <ac:spMk id="3" creationId="{E945E864-1688-7444-8E91-B0C1686A8C0A}"/>
          </ac:spMkLst>
        </pc:spChg>
        <pc:spChg chg="add del">
          <ac:chgData name="Mary Ann Erickson" userId="80c18d78-a16c-4fda-9b3c-cb957353491a" providerId="ADAL" clId="{4C6B21C4-9A05-4782-B4A4-B0F5FC659145}" dt="2022-10-30T14:40:01.506" v="2692" actId="26606"/>
          <ac:spMkLst>
            <pc:docMk/>
            <pc:sldMk cId="271345044" sldId="278"/>
            <ac:spMk id="1033" creationId="{A740C18D-3A46-4FA7-A5F5-31605D6A32A4}"/>
          </ac:spMkLst>
        </pc:spChg>
        <pc:picChg chg="del">
          <ac:chgData name="Mary Ann Erickson" userId="80c18d78-a16c-4fda-9b3c-cb957353491a" providerId="ADAL" clId="{4C6B21C4-9A05-4782-B4A4-B0F5FC659145}" dt="2022-10-30T14:37:24.344" v="2682" actId="478"/>
          <ac:picMkLst>
            <pc:docMk/>
            <pc:sldMk cId="271345044" sldId="278"/>
            <ac:picMk id="1026" creationId="{69CB08AA-CC48-2F14-E9D6-B07F041DB1FF}"/>
          </ac:picMkLst>
        </pc:picChg>
        <pc:picChg chg="del">
          <ac:chgData name="Mary Ann Erickson" userId="80c18d78-a16c-4fda-9b3c-cb957353491a" providerId="ADAL" clId="{4C6B21C4-9A05-4782-B4A4-B0F5FC659145}" dt="2022-10-30T14:37:26.325" v="2683" actId="478"/>
          <ac:picMkLst>
            <pc:docMk/>
            <pc:sldMk cId="271345044" sldId="278"/>
            <ac:picMk id="1028" creationId="{F4C2C2A4-B45C-825A-B45B-942A2DB5CE0D}"/>
          </ac:picMkLst>
        </pc:picChg>
        <pc:picChg chg="add del">
          <ac:chgData name="Mary Ann Erickson" userId="80c18d78-a16c-4fda-9b3c-cb957353491a" providerId="ADAL" clId="{4C6B21C4-9A05-4782-B4A4-B0F5FC659145}" dt="2022-10-30T14:40:01.506" v="2692" actId="26606"/>
          <ac:picMkLst>
            <pc:docMk/>
            <pc:sldMk cId="271345044" sldId="278"/>
            <ac:picMk id="1035" creationId="{49A1B031-5798-4670-870A-70D97AFB69D4}"/>
          </ac:picMkLst>
        </pc:picChg>
        <pc:picChg chg="add del">
          <ac:chgData name="Mary Ann Erickson" userId="80c18d78-a16c-4fda-9b3c-cb957353491a" providerId="ADAL" clId="{4C6B21C4-9A05-4782-B4A4-B0F5FC659145}" dt="2022-10-30T14:40:01.506" v="2692" actId="26606"/>
          <ac:picMkLst>
            <pc:docMk/>
            <pc:sldMk cId="271345044" sldId="278"/>
            <ac:picMk id="1037" creationId="{DA433A99-8F08-41BB-8FC4-1B315C501D0D}"/>
          </ac:picMkLst>
        </pc:picChg>
        <pc:picChg chg="add mod">
          <ac:chgData name="Mary Ann Erickson" userId="80c18d78-a16c-4fda-9b3c-cb957353491a" providerId="ADAL" clId="{4C6B21C4-9A05-4782-B4A4-B0F5FC659145}" dt="2022-10-30T14:41:00.258" v="2699" actId="1076"/>
          <ac:picMkLst>
            <pc:docMk/>
            <pc:sldMk cId="271345044" sldId="278"/>
            <ac:picMk id="3074" creationId="{52338646-21A1-2D1A-6F03-1F96016F1E1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bi.nlm.nih.gov/pmc/articles/PMC3898692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cbi.nlm.nih.gov/pmc/articles/PMC389869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6BBD3-2D7B-49E9-9C33-40DB4E08A4C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709FE1-6326-4D45-A858-A5793A6C751F}">
      <dgm:prSet/>
      <dgm:spPr/>
      <dgm:t>
        <a:bodyPr/>
        <a:lstStyle/>
        <a:p>
          <a:r>
            <a:rPr lang="en-US" baseline="0"/>
            <a:t>Concern for the well-being of others is instilled in us from a young age</a:t>
          </a:r>
          <a:endParaRPr lang="en-US"/>
        </a:p>
      </dgm:t>
    </dgm:pt>
    <dgm:pt modelId="{CBCA6673-E56E-4BBF-A3ED-8CAD56300206}" type="parTrans" cxnId="{B022089A-A96D-4F60-BEFC-7260AF059DD4}">
      <dgm:prSet/>
      <dgm:spPr/>
      <dgm:t>
        <a:bodyPr/>
        <a:lstStyle/>
        <a:p>
          <a:endParaRPr lang="en-US"/>
        </a:p>
      </dgm:t>
    </dgm:pt>
    <dgm:pt modelId="{8D70EAEF-3C99-409E-BDA3-9FB4CA946C6A}" type="sibTrans" cxnId="{B022089A-A96D-4F60-BEFC-7260AF059DD4}">
      <dgm:prSet/>
      <dgm:spPr/>
      <dgm:t>
        <a:bodyPr/>
        <a:lstStyle/>
        <a:p>
          <a:endParaRPr lang="en-US"/>
        </a:p>
      </dgm:t>
    </dgm:pt>
    <dgm:pt modelId="{7B776DA0-30CD-4741-B37F-EB5D6E885F8B}">
      <dgm:prSet/>
      <dgm:spPr/>
      <dgm:t>
        <a:bodyPr/>
        <a:lstStyle/>
        <a:p>
          <a:r>
            <a:rPr lang="en-US" baseline="0"/>
            <a:t>And is valued in religious traditions</a:t>
          </a:r>
          <a:endParaRPr lang="en-US"/>
        </a:p>
      </dgm:t>
    </dgm:pt>
    <dgm:pt modelId="{A74AEBCA-F02A-435D-B249-3110FEBE565B}" type="parTrans" cxnId="{02D23A71-021A-4B81-8828-B088415D8AA0}">
      <dgm:prSet/>
      <dgm:spPr/>
      <dgm:t>
        <a:bodyPr/>
        <a:lstStyle/>
        <a:p>
          <a:endParaRPr lang="en-US"/>
        </a:p>
      </dgm:t>
    </dgm:pt>
    <dgm:pt modelId="{EDB4264B-1F9C-470E-8FF2-C8896AC98DBA}" type="sibTrans" cxnId="{02D23A71-021A-4B81-8828-B088415D8AA0}">
      <dgm:prSet/>
      <dgm:spPr/>
      <dgm:t>
        <a:bodyPr/>
        <a:lstStyle/>
        <a:p>
          <a:endParaRPr lang="en-US"/>
        </a:p>
      </dgm:t>
    </dgm:pt>
    <dgm:pt modelId="{CBD62E1B-3C48-4565-9B35-CF2B740FD7F0}">
      <dgm:prSet/>
      <dgm:spPr/>
      <dgm:t>
        <a:bodyPr/>
        <a:lstStyle/>
        <a:p>
          <a:r>
            <a:rPr lang="en-US" baseline="0"/>
            <a:t>Care for others is an important part of our human programming</a:t>
          </a:r>
          <a:endParaRPr lang="en-US"/>
        </a:p>
      </dgm:t>
    </dgm:pt>
    <dgm:pt modelId="{418AEC6C-3157-4DC2-9B52-7558C9C676E9}" type="parTrans" cxnId="{B089B236-125C-4F81-9682-ABD991BDAB3C}">
      <dgm:prSet/>
      <dgm:spPr/>
      <dgm:t>
        <a:bodyPr/>
        <a:lstStyle/>
        <a:p>
          <a:endParaRPr lang="en-US"/>
        </a:p>
      </dgm:t>
    </dgm:pt>
    <dgm:pt modelId="{9985587A-397E-4C6B-81A1-45E3789DF0D3}" type="sibTrans" cxnId="{B089B236-125C-4F81-9682-ABD991BDAB3C}">
      <dgm:prSet/>
      <dgm:spPr/>
      <dgm:t>
        <a:bodyPr/>
        <a:lstStyle/>
        <a:p>
          <a:endParaRPr lang="en-US"/>
        </a:p>
      </dgm:t>
    </dgm:pt>
    <dgm:pt modelId="{1849A963-243A-48D1-87A5-E563660AEFAA}">
      <dgm:prSet/>
      <dgm:spPr/>
      <dgm:t>
        <a:bodyPr/>
        <a:lstStyle/>
        <a:p>
          <a:r>
            <a:rPr lang="en-US" baseline="0"/>
            <a:t>Working for the good of the community is important for survival</a:t>
          </a:r>
          <a:endParaRPr lang="en-US"/>
        </a:p>
      </dgm:t>
    </dgm:pt>
    <dgm:pt modelId="{16F3EDB3-90FC-4EAE-BCC0-CB2581EB1749}" type="parTrans" cxnId="{5FE8D32E-6983-4D4F-A1E0-0E268911421A}">
      <dgm:prSet/>
      <dgm:spPr/>
      <dgm:t>
        <a:bodyPr/>
        <a:lstStyle/>
        <a:p>
          <a:endParaRPr lang="en-US"/>
        </a:p>
      </dgm:t>
    </dgm:pt>
    <dgm:pt modelId="{A36F1E08-EB24-4216-B1FB-8F051A9BD211}" type="sibTrans" cxnId="{5FE8D32E-6983-4D4F-A1E0-0E268911421A}">
      <dgm:prSet/>
      <dgm:spPr/>
      <dgm:t>
        <a:bodyPr/>
        <a:lstStyle/>
        <a:p>
          <a:endParaRPr lang="en-US"/>
        </a:p>
      </dgm:t>
    </dgm:pt>
    <dgm:pt modelId="{F8BA1E4B-7025-42A0-8B23-4C6B863B8154}">
      <dgm:prSet/>
      <dgm:spPr/>
      <dgm:t>
        <a:bodyPr/>
        <a:lstStyle/>
        <a:p>
          <a:r>
            <a:rPr lang="en-US" baseline="0"/>
            <a:t>Our brains may be wired to help us understand and respond to others</a:t>
          </a:r>
          <a:endParaRPr lang="en-US"/>
        </a:p>
      </dgm:t>
    </dgm:pt>
    <dgm:pt modelId="{3C3000A6-B975-4C0D-B1D0-02A0713E5E4A}" type="parTrans" cxnId="{2986827C-EC4E-47AF-9597-1DCEF0D5F98A}">
      <dgm:prSet/>
      <dgm:spPr/>
      <dgm:t>
        <a:bodyPr/>
        <a:lstStyle/>
        <a:p>
          <a:endParaRPr lang="en-US"/>
        </a:p>
      </dgm:t>
    </dgm:pt>
    <dgm:pt modelId="{8F335CE4-ED6A-4912-915F-86BD64ABB5C9}" type="sibTrans" cxnId="{2986827C-EC4E-47AF-9597-1DCEF0D5F98A}">
      <dgm:prSet/>
      <dgm:spPr/>
      <dgm:t>
        <a:bodyPr/>
        <a:lstStyle/>
        <a:p>
          <a:endParaRPr lang="en-US"/>
        </a:p>
      </dgm:t>
    </dgm:pt>
    <dgm:pt modelId="{CB84DF59-5BC6-486E-88C9-9427A8DAC25A}">
      <dgm:prSet/>
      <dgm:spPr/>
      <dgm:t>
        <a:bodyPr/>
        <a:lstStyle/>
        <a:p>
          <a:r>
            <a:rPr lang="en-US" baseline="0"/>
            <a:t>But the hype about “mirror neurons” is outpacing the science…</a:t>
          </a:r>
          <a:endParaRPr lang="en-US"/>
        </a:p>
      </dgm:t>
    </dgm:pt>
    <dgm:pt modelId="{92F0D45D-D492-498A-94DF-960FFFC3AB33}" type="parTrans" cxnId="{64E0B901-C78E-454B-AB6E-40CB2C73C13B}">
      <dgm:prSet/>
      <dgm:spPr/>
      <dgm:t>
        <a:bodyPr/>
        <a:lstStyle/>
        <a:p>
          <a:endParaRPr lang="en-US"/>
        </a:p>
      </dgm:t>
    </dgm:pt>
    <dgm:pt modelId="{18A09045-12AE-48C3-9DFA-CCDA74FEEB9B}" type="sibTrans" cxnId="{64E0B901-C78E-454B-AB6E-40CB2C73C13B}">
      <dgm:prSet/>
      <dgm:spPr/>
      <dgm:t>
        <a:bodyPr/>
        <a:lstStyle/>
        <a:p>
          <a:endParaRPr lang="en-US"/>
        </a:p>
      </dgm:t>
    </dgm:pt>
    <dgm:pt modelId="{E6A199CC-DBFE-4784-BED0-FE370AAB26A0}">
      <dgm:prSet/>
      <dgm:spPr/>
      <dgm:t>
        <a:bodyPr/>
        <a:lstStyle/>
        <a:p>
          <a:r>
            <a:rPr lang="en-US" baseline="0">
              <a:hlinkClick xmlns:r="http://schemas.openxmlformats.org/officeDocument/2006/relationships" r:id="rId1"/>
            </a:rPr>
            <a:t>https://www.ncbi.nlm.nih.gov/pmc/articles/PMC3898692/</a:t>
          </a:r>
          <a:r>
            <a:rPr lang="en-US" baseline="0"/>
            <a:t> </a:t>
          </a:r>
          <a:endParaRPr lang="en-US"/>
        </a:p>
      </dgm:t>
    </dgm:pt>
    <dgm:pt modelId="{7B795D70-D527-4A76-B766-2E3F0B631735}" type="parTrans" cxnId="{9EE028D3-69BC-4AC0-9D36-8101C6EC96F4}">
      <dgm:prSet/>
      <dgm:spPr/>
      <dgm:t>
        <a:bodyPr/>
        <a:lstStyle/>
        <a:p>
          <a:endParaRPr lang="en-US"/>
        </a:p>
      </dgm:t>
    </dgm:pt>
    <dgm:pt modelId="{7E896C9C-1939-4FBA-9534-526254B34F0D}" type="sibTrans" cxnId="{9EE028D3-69BC-4AC0-9D36-8101C6EC96F4}">
      <dgm:prSet/>
      <dgm:spPr/>
      <dgm:t>
        <a:bodyPr/>
        <a:lstStyle/>
        <a:p>
          <a:endParaRPr lang="en-US"/>
        </a:p>
      </dgm:t>
    </dgm:pt>
    <dgm:pt modelId="{31564676-498E-4FCF-A03B-D6B10A783D56}" type="pres">
      <dgm:prSet presAssocID="{03D6BBD3-2D7B-49E9-9C33-40DB4E08A4C3}" presName="linear" presStyleCnt="0">
        <dgm:presLayoutVars>
          <dgm:animLvl val="lvl"/>
          <dgm:resizeHandles val="exact"/>
        </dgm:presLayoutVars>
      </dgm:prSet>
      <dgm:spPr/>
    </dgm:pt>
    <dgm:pt modelId="{608D7B0D-79A8-4785-9EE9-92739AE0D1B3}" type="pres">
      <dgm:prSet presAssocID="{D8709FE1-6326-4D45-A858-A5793A6C75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827CD1-F463-47D2-ACBF-E78E6A15B0E4}" type="pres">
      <dgm:prSet presAssocID="{D8709FE1-6326-4D45-A858-A5793A6C751F}" presName="childText" presStyleLbl="revTx" presStyleIdx="0" presStyleCnt="3">
        <dgm:presLayoutVars>
          <dgm:bulletEnabled val="1"/>
        </dgm:presLayoutVars>
      </dgm:prSet>
      <dgm:spPr/>
    </dgm:pt>
    <dgm:pt modelId="{9571AAE4-A98F-4DC5-84B1-B2D1374AFCEB}" type="pres">
      <dgm:prSet presAssocID="{CBD62E1B-3C48-4565-9B35-CF2B740FD7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316881-F02D-469B-ACB5-F53C38D5290C}" type="pres">
      <dgm:prSet presAssocID="{CBD62E1B-3C48-4565-9B35-CF2B740FD7F0}" presName="childText" presStyleLbl="revTx" presStyleIdx="1" presStyleCnt="3">
        <dgm:presLayoutVars>
          <dgm:bulletEnabled val="1"/>
        </dgm:presLayoutVars>
      </dgm:prSet>
      <dgm:spPr/>
    </dgm:pt>
    <dgm:pt modelId="{119BC4A7-9A19-419D-9C0F-E4091A6F6613}" type="pres">
      <dgm:prSet presAssocID="{F8BA1E4B-7025-42A0-8B23-4C6B863B81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E0D98E-4ED9-42EC-AA90-D727E875B5D3}" type="pres">
      <dgm:prSet presAssocID="{F8BA1E4B-7025-42A0-8B23-4C6B863B815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4E0B901-C78E-454B-AB6E-40CB2C73C13B}" srcId="{F8BA1E4B-7025-42A0-8B23-4C6B863B8154}" destId="{CB84DF59-5BC6-486E-88C9-9427A8DAC25A}" srcOrd="0" destOrd="0" parTransId="{92F0D45D-D492-498A-94DF-960FFFC3AB33}" sibTransId="{18A09045-12AE-48C3-9DFA-CCDA74FEEB9B}"/>
    <dgm:cxn modelId="{81EB0609-BDE5-4FF6-97DF-1B416FFA45D3}" type="presOf" srcId="{E6A199CC-DBFE-4784-BED0-FE370AAB26A0}" destId="{1CE0D98E-4ED9-42EC-AA90-D727E875B5D3}" srcOrd="0" destOrd="1" presId="urn:microsoft.com/office/officeart/2005/8/layout/vList2"/>
    <dgm:cxn modelId="{5FE8D32E-6983-4D4F-A1E0-0E268911421A}" srcId="{CBD62E1B-3C48-4565-9B35-CF2B740FD7F0}" destId="{1849A963-243A-48D1-87A5-E563660AEFAA}" srcOrd="0" destOrd="0" parTransId="{16F3EDB3-90FC-4EAE-BCC0-CB2581EB1749}" sibTransId="{A36F1E08-EB24-4216-B1FB-8F051A9BD211}"/>
    <dgm:cxn modelId="{B089B236-125C-4F81-9682-ABD991BDAB3C}" srcId="{03D6BBD3-2D7B-49E9-9C33-40DB4E08A4C3}" destId="{CBD62E1B-3C48-4565-9B35-CF2B740FD7F0}" srcOrd="1" destOrd="0" parTransId="{418AEC6C-3157-4DC2-9B52-7558C9C676E9}" sibTransId="{9985587A-397E-4C6B-81A1-45E3789DF0D3}"/>
    <dgm:cxn modelId="{D55C164D-67CD-4DE3-81DB-564478737BF3}" type="presOf" srcId="{F8BA1E4B-7025-42A0-8B23-4C6B863B8154}" destId="{119BC4A7-9A19-419D-9C0F-E4091A6F6613}" srcOrd="0" destOrd="0" presId="urn:microsoft.com/office/officeart/2005/8/layout/vList2"/>
    <dgm:cxn modelId="{02D23A71-021A-4B81-8828-B088415D8AA0}" srcId="{D8709FE1-6326-4D45-A858-A5793A6C751F}" destId="{7B776DA0-30CD-4741-B37F-EB5D6E885F8B}" srcOrd="0" destOrd="0" parTransId="{A74AEBCA-F02A-435D-B249-3110FEBE565B}" sibTransId="{EDB4264B-1F9C-470E-8FF2-C8896AC98DBA}"/>
    <dgm:cxn modelId="{F76E1B54-9488-4284-9979-F937D8B80D67}" type="presOf" srcId="{CB84DF59-5BC6-486E-88C9-9427A8DAC25A}" destId="{1CE0D98E-4ED9-42EC-AA90-D727E875B5D3}" srcOrd="0" destOrd="0" presId="urn:microsoft.com/office/officeart/2005/8/layout/vList2"/>
    <dgm:cxn modelId="{2986827C-EC4E-47AF-9597-1DCEF0D5F98A}" srcId="{03D6BBD3-2D7B-49E9-9C33-40DB4E08A4C3}" destId="{F8BA1E4B-7025-42A0-8B23-4C6B863B8154}" srcOrd="2" destOrd="0" parTransId="{3C3000A6-B975-4C0D-B1D0-02A0713E5E4A}" sibTransId="{8F335CE4-ED6A-4912-915F-86BD64ABB5C9}"/>
    <dgm:cxn modelId="{CA3FB87F-36C3-416B-8E0A-C942CD860AED}" type="presOf" srcId="{D8709FE1-6326-4D45-A858-A5793A6C751F}" destId="{608D7B0D-79A8-4785-9EE9-92739AE0D1B3}" srcOrd="0" destOrd="0" presId="urn:microsoft.com/office/officeart/2005/8/layout/vList2"/>
    <dgm:cxn modelId="{32A56E8E-B4E1-448D-AD60-40FCCA60BFE1}" type="presOf" srcId="{03D6BBD3-2D7B-49E9-9C33-40DB4E08A4C3}" destId="{31564676-498E-4FCF-A03B-D6B10A783D56}" srcOrd="0" destOrd="0" presId="urn:microsoft.com/office/officeart/2005/8/layout/vList2"/>
    <dgm:cxn modelId="{E7F79E94-D16C-495D-8F3F-D187E0DDE9B2}" type="presOf" srcId="{1849A963-243A-48D1-87A5-E563660AEFAA}" destId="{F5316881-F02D-469B-ACB5-F53C38D5290C}" srcOrd="0" destOrd="0" presId="urn:microsoft.com/office/officeart/2005/8/layout/vList2"/>
    <dgm:cxn modelId="{B022089A-A96D-4F60-BEFC-7260AF059DD4}" srcId="{03D6BBD3-2D7B-49E9-9C33-40DB4E08A4C3}" destId="{D8709FE1-6326-4D45-A858-A5793A6C751F}" srcOrd="0" destOrd="0" parTransId="{CBCA6673-E56E-4BBF-A3ED-8CAD56300206}" sibTransId="{8D70EAEF-3C99-409E-BDA3-9FB4CA946C6A}"/>
    <dgm:cxn modelId="{83B5D1BF-0104-4DBF-828E-F9F96539E584}" type="presOf" srcId="{7B776DA0-30CD-4741-B37F-EB5D6E885F8B}" destId="{B8827CD1-F463-47D2-ACBF-E78E6A15B0E4}" srcOrd="0" destOrd="0" presId="urn:microsoft.com/office/officeart/2005/8/layout/vList2"/>
    <dgm:cxn modelId="{9EE028D3-69BC-4AC0-9D36-8101C6EC96F4}" srcId="{F8BA1E4B-7025-42A0-8B23-4C6B863B8154}" destId="{E6A199CC-DBFE-4784-BED0-FE370AAB26A0}" srcOrd="1" destOrd="0" parTransId="{7B795D70-D527-4A76-B766-2E3F0B631735}" sibTransId="{7E896C9C-1939-4FBA-9534-526254B34F0D}"/>
    <dgm:cxn modelId="{239F78EB-7544-4CA4-9077-D2A0D27FA0A7}" type="presOf" srcId="{CBD62E1B-3C48-4565-9B35-CF2B740FD7F0}" destId="{9571AAE4-A98F-4DC5-84B1-B2D1374AFCEB}" srcOrd="0" destOrd="0" presId="urn:microsoft.com/office/officeart/2005/8/layout/vList2"/>
    <dgm:cxn modelId="{4707B410-990B-432D-9B41-E09EE12991BB}" type="presParOf" srcId="{31564676-498E-4FCF-A03B-D6B10A783D56}" destId="{608D7B0D-79A8-4785-9EE9-92739AE0D1B3}" srcOrd="0" destOrd="0" presId="urn:microsoft.com/office/officeart/2005/8/layout/vList2"/>
    <dgm:cxn modelId="{DF6E188B-6CD9-40B8-B6D8-3E1E82F94FC7}" type="presParOf" srcId="{31564676-498E-4FCF-A03B-D6B10A783D56}" destId="{B8827CD1-F463-47D2-ACBF-E78E6A15B0E4}" srcOrd="1" destOrd="0" presId="urn:microsoft.com/office/officeart/2005/8/layout/vList2"/>
    <dgm:cxn modelId="{16BE0B7F-1F4A-4A0F-AA37-3519A199E350}" type="presParOf" srcId="{31564676-498E-4FCF-A03B-D6B10A783D56}" destId="{9571AAE4-A98F-4DC5-84B1-B2D1374AFCEB}" srcOrd="2" destOrd="0" presId="urn:microsoft.com/office/officeart/2005/8/layout/vList2"/>
    <dgm:cxn modelId="{8346014F-E7C6-41F3-9215-D4CEC7C3C612}" type="presParOf" srcId="{31564676-498E-4FCF-A03B-D6B10A783D56}" destId="{F5316881-F02D-469B-ACB5-F53C38D5290C}" srcOrd="3" destOrd="0" presId="urn:microsoft.com/office/officeart/2005/8/layout/vList2"/>
    <dgm:cxn modelId="{199A58EB-825E-48C9-A0F8-ACD2CB943B19}" type="presParOf" srcId="{31564676-498E-4FCF-A03B-D6B10A783D56}" destId="{119BC4A7-9A19-419D-9C0F-E4091A6F6613}" srcOrd="4" destOrd="0" presId="urn:microsoft.com/office/officeart/2005/8/layout/vList2"/>
    <dgm:cxn modelId="{649118C0-C7C9-4F50-8D9B-DB635EC639AE}" type="presParOf" srcId="{31564676-498E-4FCF-A03B-D6B10A783D56}" destId="{1CE0D98E-4ED9-42EC-AA90-D727E875B5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D7B0D-79A8-4785-9EE9-92739AE0D1B3}">
      <dsp:nvSpPr>
        <dsp:cNvPr id="0" name=""/>
        <dsp:cNvSpPr/>
      </dsp:nvSpPr>
      <dsp:spPr>
        <a:xfrm>
          <a:off x="0" y="11837"/>
          <a:ext cx="6683374" cy="906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Concern for the well-being of others is instilled in us from a young age</a:t>
          </a:r>
          <a:endParaRPr lang="en-US" sz="2500" kern="1200"/>
        </a:p>
      </dsp:txBody>
      <dsp:txXfrm>
        <a:off x="44264" y="56101"/>
        <a:ext cx="6594846" cy="818222"/>
      </dsp:txXfrm>
    </dsp:sp>
    <dsp:sp modelId="{B8827CD1-F463-47D2-ACBF-E78E6A15B0E4}">
      <dsp:nvSpPr>
        <dsp:cNvPr id="0" name=""/>
        <dsp:cNvSpPr/>
      </dsp:nvSpPr>
      <dsp:spPr>
        <a:xfrm>
          <a:off x="0" y="918587"/>
          <a:ext cx="668337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1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/>
            <a:t>And is valued in religious traditions</a:t>
          </a:r>
          <a:endParaRPr lang="en-US" sz="2000" kern="1200"/>
        </a:p>
      </dsp:txBody>
      <dsp:txXfrm>
        <a:off x="0" y="918587"/>
        <a:ext cx="6683374" cy="414000"/>
      </dsp:txXfrm>
    </dsp:sp>
    <dsp:sp modelId="{9571AAE4-A98F-4DC5-84B1-B2D1374AFCEB}">
      <dsp:nvSpPr>
        <dsp:cNvPr id="0" name=""/>
        <dsp:cNvSpPr/>
      </dsp:nvSpPr>
      <dsp:spPr>
        <a:xfrm>
          <a:off x="0" y="1332587"/>
          <a:ext cx="6683374" cy="906750"/>
        </a:xfrm>
        <a:prstGeom prst="roundRect">
          <a:avLst/>
        </a:prstGeom>
        <a:gradFill rotWithShape="0">
          <a:gsLst>
            <a:gs pos="0">
              <a:schemeClr val="accent2">
                <a:hueOff val="-1671780"/>
                <a:satOff val="-6640"/>
                <a:lumOff val="421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671780"/>
                <a:satOff val="-6640"/>
                <a:lumOff val="421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671780"/>
                <a:satOff val="-6640"/>
                <a:lumOff val="421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Care for others is an important part of our human programming</a:t>
          </a:r>
          <a:endParaRPr lang="en-US" sz="2500" kern="1200"/>
        </a:p>
      </dsp:txBody>
      <dsp:txXfrm>
        <a:off x="44264" y="1376851"/>
        <a:ext cx="6594846" cy="818222"/>
      </dsp:txXfrm>
    </dsp:sp>
    <dsp:sp modelId="{F5316881-F02D-469B-ACB5-F53C38D5290C}">
      <dsp:nvSpPr>
        <dsp:cNvPr id="0" name=""/>
        <dsp:cNvSpPr/>
      </dsp:nvSpPr>
      <dsp:spPr>
        <a:xfrm>
          <a:off x="0" y="2239337"/>
          <a:ext cx="6683374" cy="5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1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/>
            <a:t>Working for the good of the community is important for survival</a:t>
          </a:r>
          <a:endParaRPr lang="en-US" sz="2000" kern="1200"/>
        </a:p>
      </dsp:txBody>
      <dsp:txXfrm>
        <a:off x="0" y="2239337"/>
        <a:ext cx="6683374" cy="569250"/>
      </dsp:txXfrm>
    </dsp:sp>
    <dsp:sp modelId="{119BC4A7-9A19-419D-9C0F-E4091A6F6613}">
      <dsp:nvSpPr>
        <dsp:cNvPr id="0" name=""/>
        <dsp:cNvSpPr/>
      </dsp:nvSpPr>
      <dsp:spPr>
        <a:xfrm>
          <a:off x="0" y="2808587"/>
          <a:ext cx="6683374" cy="906750"/>
        </a:xfrm>
        <a:prstGeom prst="roundRect">
          <a:avLst/>
        </a:prstGeom>
        <a:gradFill rotWithShape="0">
          <a:gsLst>
            <a:gs pos="0">
              <a:schemeClr val="accent2">
                <a:hueOff val="-3343561"/>
                <a:satOff val="-13279"/>
                <a:lumOff val="843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343561"/>
                <a:satOff val="-13279"/>
                <a:lumOff val="843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343561"/>
                <a:satOff val="-13279"/>
                <a:lumOff val="843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Our brains may be wired to help us understand and respond to others</a:t>
          </a:r>
          <a:endParaRPr lang="en-US" sz="2500" kern="1200"/>
        </a:p>
      </dsp:txBody>
      <dsp:txXfrm>
        <a:off x="44264" y="2852851"/>
        <a:ext cx="6594846" cy="818222"/>
      </dsp:txXfrm>
    </dsp:sp>
    <dsp:sp modelId="{1CE0D98E-4ED9-42EC-AA90-D727E875B5D3}">
      <dsp:nvSpPr>
        <dsp:cNvPr id="0" name=""/>
        <dsp:cNvSpPr/>
      </dsp:nvSpPr>
      <dsp:spPr>
        <a:xfrm>
          <a:off x="0" y="3715337"/>
          <a:ext cx="6683374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1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/>
            <a:t>But the hype about “mirror neurons” is outpacing the science…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>
              <a:hlinkClick xmlns:r="http://schemas.openxmlformats.org/officeDocument/2006/relationships" r:id="rId1"/>
            </a:rPr>
            <a:t>https://www.ncbi.nlm.nih.gov/pmc/articles/PMC3898692/</a:t>
          </a:r>
          <a:r>
            <a:rPr lang="en-US" sz="2000" kern="1200" baseline="0"/>
            <a:t> </a:t>
          </a:r>
          <a:endParaRPr lang="en-US" sz="2000" kern="1200"/>
        </a:p>
      </dsp:txBody>
      <dsp:txXfrm>
        <a:off x="0" y="3715337"/>
        <a:ext cx="6683374" cy="87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5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39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42CFBD-5CCF-489A-90FF-4F4CDFB2592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brenebrown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462-EB5F-3A75-5214-25E967D4E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Caring for others without losing ourselves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8C44E-98C9-1F84-155C-1AFD8CD74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Self-compassion practice and discussion group</a:t>
            </a:r>
          </a:p>
          <a:p>
            <a:r>
              <a:rPr lang="en-US" dirty="0"/>
              <a:t>Fall 2022</a:t>
            </a:r>
          </a:p>
        </p:txBody>
      </p:sp>
    </p:spTree>
    <p:extLst>
      <p:ext uri="{BB962C8B-B14F-4D97-AF65-F5344CB8AC3E}">
        <p14:creationId xmlns:p14="http://schemas.microsoft.com/office/powerpoint/2010/main" val="30336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4CC8-9C32-1180-181C-F7F09097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</a:t>
            </a:r>
            <a:r>
              <a:rPr lang="en-US" dirty="0" err="1"/>
              <a:t>buddhist</a:t>
            </a:r>
            <a:r>
              <a:rPr lang="en-US" dirty="0"/>
              <a:t>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8E9E-2F22-029C-B79A-39394B293A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03860"/>
            <a:ext cx="10363826" cy="4035684"/>
          </a:xfrm>
        </p:spPr>
        <p:txBody>
          <a:bodyPr>
            <a:normAutofit fontScale="92500"/>
          </a:bodyPr>
          <a:lstStyle/>
          <a:p>
            <a:r>
              <a:rPr lang="en-US" sz="2400" cap="none" dirty="0"/>
              <a:t>Buddhism teaches practitioners to cultivate </a:t>
            </a:r>
            <a:r>
              <a:rPr lang="en-US" sz="2400" b="1" cap="none" dirty="0"/>
              <a:t>the four </a:t>
            </a:r>
            <a:r>
              <a:rPr lang="en-US" sz="2400" b="1" cap="none" dirty="0" err="1"/>
              <a:t>brahmaviharas</a:t>
            </a:r>
            <a:endParaRPr lang="en-US" sz="2400" b="1" cap="none" dirty="0"/>
          </a:p>
          <a:p>
            <a:pPr lvl="1"/>
            <a:r>
              <a:rPr lang="en-US" sz="2000" cap="none" dirty="0"/>
              <a:t>Metta = lovingkindness</a:t>
            </a:r>
          </a:p>
          <a:p>
            <a:pPr lvl="1"/>
            <a:r>
              <a:rPr lang="en-US" sz="2000" cap="none" dirty="0"/>
              <a:t>Karuna = compassion</a:t>
            </a:r>
          </a:p>
          <a:p>
            <a:pPr lvl="1"/>
            <a:r>
              <a:rPr lang="en-US" sz="2000" cap="none" dirty="0" err="1"/>
              <a:t>Mudita</a:t>
            </a:r>
            <a:r>
              <a:rPr lang="en-US" sz="2000" cap="none" dirty="0"/>
              <a:t> = sympathetic joy</a:t>
            </a:r>
          </a:p>
          <a:p>
            <a:pPr lvl="1"/>
            <a:r>
              <a:rPr lang="en-US" sz="2000" cap="none" dirty="0" err="1"/>
              <a:t>Upekkha</a:t>
            </a:r>
            <a:r>
              <a:rPr lang="en-US" sz="2000" cap="none" dirty="0"/>
              <a:t> = equanimity</a:t>
            </a:r>
          </a:p>
          <a:p>
            <a:r>
              <a:rPr lang="en-US" sz="2400" cap="none" dirty="0"/>
              <a:t>In these practices one typically chooses </a:t>
            </a:r>
            <a:r>
              <a:rPr lang="en-US" sz="2400" u="sng" cap="none" dirty="0"/>
              <a:t>phrases</a:t>
            </a:r>
            <a:r>
              <a:rPr lang="en-US" sz="2400" cap="none" dirty="0"/>
              <a:t> to focus on</a:t>
            </a:r>
          </a:p>
          <a:p>
            <a:r>
              <a:rPr lang="en-US" sz="2400" cap="none" dirty="0"/>
              <a:t>Neff and </a:t>
            </a:r>
            <a:r>
              <a:rPr lang="en-US" sz="2400" cap="none" dirty="0" err="1"/>
              <a:t>Germer’s</a:t>
            </a:r>
            <a:r>
              <a:rPr lang="en-US" sz="2400" cap="none" dirty="0"/>
              <a:t> lovingkindness practices are rooted in this tradition</a:t>
            </a:r>
          </a:p>
          <a:p>
            <a:r>
              <a:rPr lang="en-US" sz="2400" cap="none" dirty="0"/>
              <a:t>The phrases are </a:t>
            </a:r>
            <a:r>
              <a:rPr lang="en-US" sz="2400" u="sng" cap="none" dirty="0"/>
              <a:t>not affirmations </a:t>
            </a:r>
            <a:r>
              <a:rPr lang="en-US" sz="2400" cap="none" dirty="0"/>
              <a:t>but are a way of </a:t>
            </a:r>
            <a:r>
              <a:rPr lang="en-US" sz="2400" u="sng" cap="none" dirty="0"/>
              <a:t>cultivating beneficial mental habits</a:t>
            </a:r>
          </a:p>
        </p:txBody>
      </p:sp>
      <p:pic>
        <p:nvPicPr>
          <p:cNvPr id="6146" name="Picture 2" descr="How to Use the Lotus Symbol in Feng Shui">
            <a:extLst>
              <a:ext uri="{FF2B5EF4-FFF2-40B4-BE49-F238E27FC236}">
                <a16:creationId xmlns:a16="http://schemas.microsoft.com/office/drawing/2014/main" id="{AA9566EE-25D6-79B9-ABEE-E96AE206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96" y="21038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3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7A3B-5258-E2DF-1A40-97B68F55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5BC6-B051-BF33-76A5-FA9700D4C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33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Loving-kindness (p. 65) and giving and receiving compassion (p. 112)</a:t>
            </a:r>
          </a:p>
          <a:p>
            <a:pPr lvl="1"/>
            <a:r>
              <a:rPr lang="en-US" sz="2600" cap="none" dirty="0"/>
              <a:t>May I/You/We </a:t>
            </a:r>
            <a:r>
              <a:rPr lang="en-US" sz="2600" u="sng" cap="none" dirty="0"/>
              <a:t>Be Happy</a:t>
            </a:r>
          </a:p>
          <a:p>
            <a:pPr lvl="1"/>
            <a:r>
              <a:rPr lang="en-US" sz="2600" cap="none" dirty="0"/>
              <a:t>May I/You/We </a:t>
            </a:r>
            <a:r>
              <a:rPr lang="en-US" sz="2600" u="sng" cap="none" dirty="0"/>
              <a:t>Be Healthy</a:t>
            </a:r>
          </a:p>
          <a:p>
            <a:pPr lvl="1"/>
            <a:r>
              <a:rPr lang="en-US" sz="2600" cap="none" dirty="0"/>
              <a:t>May I/You/We </a:t>
            </a:r>
            <a:r>
              <a:rPr lang="en-US" sz="2600" u="sng" cap="none" dirty="0"/>
              <a:t>Be Peaceful</a:t>
            </a:r>
          </a:p>
          <a:p>
            <a:pPr lvl="1"/>
            <a:r>
              <a:rPr lang="en-US" sz="2600" cap="none" dirty="0"/>
              <a:t>May I/You/We </a:t>
            </a:r>
            <a:r>
              <a:rPr lang="en-US" sz="2600" u="sng" cap="none" dirty="0"/>
              <a:t>Live With Ease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(Finding your own phrases – see page 71)</a:t>
            </a:r>
          </a:p>
        </p:txBody>
      </p:sp>
    </p:spTree>
    <p:extLst>
      <p:ext uri="{BB962C8B-B14F-4D97-AF65-F5344CB8AC3E}">
        <p14:creationId xmlns:p14="http://schemas.microsoft.com/office/powerpoint/2010/main" val="119088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1D2A-4D1F-25C2-DF3F-E5721B3F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9136-49DA-62A6-9537-845E2C92E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Facilitator = student whose </a:t>
            </a:r>
            <a:r>
              <a:rPr lang="en-US" sz="2400" u="sng" dirty="0"/>
              <a:t>last</a:t>
            </a:r>
            <a:r>
              <a:rPr lang="en-US" sz="2400" dirty="0"/>
              <a:t> name is closest to “a”</a:t>
            </a:r>
          </a:p>
          <a:p>
            <a:r>
              <a:rPr lang="en-US" sz="2400" dirty="0"/>
              <a:t>Discussion questions: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others ever reacted to your suffering with pity, avoidance, or redirecting? What impact did that have on you?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reacted to others with pity, avoidance, or redirecting? How did they react?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someone compassionate in your life, how do they show this in their interactions with you?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you’ve ever experienced compassion fatigue or burnout, what have you tried that helps you?</a:t>
            </a:r>
            <a:endParaRPr lang="en-US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2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314B-C4CF-604F-C3C6-3B2FFD7C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F3F9-7CCF-CC8A-5F9B-77DB8D4680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The </a:t>
            </a:r>
            <a:r>
              <a:rPr lang="en-US" sz="2400" b="1" cap="none" dirty="0"/>
              <a:t>goal</a:t>
            </a:r>
            <a:r>
              <a:rPr lang="en-US" sz="2400" cap="none" dirty="0"/>
              <a:t> of self-compassion practice is to treat ourselves like we would treat a good friend.</a:t>
            </a:r>
          </a:p>
          <a:p>
            <a:r>
              <a:rPr lang="en-US" sz="2400" cap="none" dirty="0"/>
              <a:t>The </a:t>
            </a:r>
            <a:r>
              <a:rPr lang="en-US" sz="2400" b="1" cap="none" dirty="0"/>
              <a:t>components</a:t>
            </a:r>
            <a:r>
              <a:rPr lang="en-US" sz="2400" cap="none" dirty="0"/>
              <a:t> of self-compassion are mindfulness, common humanity, and mindfulness.</a:t>
            </a:r>
          </a:p>
          <a:p>
            <a:r>
              <a:rPr lang="en-US" sz="2400" cap="none" dirty="0"/>
              <a:t>Self-compassion invites us to use </a:t>
            </a:r>
            <a:r>
              <a:rPr lang="en-US" sz="2400" b="1" cap="none" dirty="0"/>
              <a:t>encouragement rather than judgment </a:t>
            </a:r>
            <a:r>
              <a:rPr lang="en-US" sz="2400" cap="none" dirty="0"/>
              <a:t>as motivation.</a:t>
            </a:r>
          </a:p>
        </p:txBody>
      </p:sp>
      <p:pic>
        <p:nvPicPr>
          <p:cNvPr id="2050" name="Picture 2" descr="October 2019 – Reminders for Students and Parents – Ideal Mini School">
            <a:extLst>
              <a:ext uri="{FF2B5EF4-FFF2-40B4-BE49-F238E27FC236}">
                <a16:creationId xmlns:a16="http://schemas.microsoft.com/office/drawing/2014/main" id="{D75AB7D7-36B1-EF37-6C37-6D2E36D0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80" y="2239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1608A-26EE-F02E-CCE2-7B71006D9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we Cultivate care for ourselves and others?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B56C5A-55D0-469C-C895-EBF0E452B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EF46C-1489-0F4F-E367-6D580896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Care for others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0316A88-4763-EB15-FA37-DE35EF1204F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556377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972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740C18D-3A46-4FA7-A5F5-31605D6A3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>
            <a:extLst>
              <a:ext uri="{FF2B5EF4-FFF2-40B4-BE49-F238E27FC236}">
                <a16:creationId xmlns:a16="http://schemas.microsoft.com/office/drawing/2014/main" id="{49A1B031-5798-4670-870A-70D97AFB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ror Neurons – Medigraytion">
            <a:extLst>
              <a:ext uri="{FF2B5EF4-FFF2-40B4-BE49-F238E27FC236}">
                <a16:creationId xmlns:a16="http://schemas.microsoft.com/office/drawing/2014/main" id="{F4C2C2A4-B45C-825A-B45B-942A2DB5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501" y="618516"/>
            <a:ext cx="5483704" cy="548370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nd Games via Mirror Neurons – Celia Alexis Wagar's CritPoints">
            <a:extLst>
              <a:ext uri="{FF2B5EF4-FFF2-40B4-BE49-F238E27FC236}">
                <a16:creationId xmlns:a16="http://schemas.microsoft.com/office/drawing/2014/main" id="{69CB08AA-CC48-2F14-E9D6-B07F041D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69" y="1862115"/>
            <a:ext cx="5967517" cy="2327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DA433A99-8F08-41BB-8FC4-1B315C501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6BF15-E69B-E7A5-CA74-2B1F6CAE5E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ACD49C-BF3E-88C2-E7B0-6EF31B8A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740C18D-3A46-4FA7-A5F5-31605D6A3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>
            <a:extLst>
              <a:ext uri="{FF2B5EF4-FFF2-40B4-BE49-F238E27FC236}">
                <a16:creationId xmlns:a16="http://schemas.microsoft.com/office/drawing/2014/main" id="{49A1B031-5798-4670-870A-70D97AFB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DA433A99-8F08-41BB-8FC4-1B315C501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B8759-2DE8-0240-D85E-9E831A2C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5" y="643464"/>
            <a:ext cx="5315634" cy="1596177"/>
          </a:xfrm>
        </p:spPr>
        <p:txBody>
          <a:bodyPr>
            <a:normAutofit/>
          </a:bodyPr>
          <a:lstStyle/>
          <a:p>
            <a:r>
              <a:rPr lang="en-US" dirty="0"/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E864-1688-7444-8E91-B0C1686A8C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837" y="2367092"/>
            <a:ext cx="10496939" cy="3847444"/>
          </a:xfrm>
        </p:spPr>
        <p:txBody>
          <a:bodyPr>
            <a:normAutofit/>
          </a:bodyPr>
          <a:lstStyle/>
          <a:p>
            <a:r>
              <a:rPr lang="en-US" sz="2400" b="1" cap="none" dirty="0"/>
              <a:t>Empathy</a:t>
            </a:r>
            <a:r>
              <a:rPr lang="en-US" sz="2400" cap="none" dirty="0"/>
              <a:t> “is an emotional skill set that allows us to understand what someone is experiencing and to reflect back that understanding.”</a:t>
            </a:r>
          </a:p>
          <a:p>
            <a:pPr lvl="1"/>
            <a:r>
              <a:rPr lang="en-US" sz="2400" b="1" cap="none" dirty="0">
                <a:solidFill>
                  <a:srgbClr val="FF0000"/>
                </a:solidFill>
              </a:rPr>
              <a:t>Cognitive empathy</a:t>
            </a:r>
          </a:p>
          <a:p>
            <a:pPr lvl="2"/>
            <a:r>
              <a:rPr lang="en-US" sz="2000" cap="none" dirty="0"/>
              <a:t>Perspective-taking</a:t>
            </a:r>
          </a:p>
          <a:p>
            <a:pPr lvl="1"/>
            <a:r>
              <a:rPr lang="en-US" sz="2400" b="1" cap="none" dirty="0">
                <a:solidFill>
                  <a:srgbClr val="FF0000"/>
                </a:solidFill>
              </a:rPr>
              <a:t>Affective empathy</a:t>
            </a:r>
          </a:p>
          <a:p>
            <a:pPr lvl="2"/>
            <a:r>
              <a:rPr lang="en-US" sz="2000" cap="none" dirty="0"/>
              <a:t>Emotional attunement with another person’s experience</a:t>
            </a:r>
          </a:p>
          <a:p>
            <a:r>
              <a:rPr lang="en-US" sz="1800" cap="none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Brené</a:t>
            </a:r>
            <a:r>
              <a:rPr lang="en-US" sz="1800" cap="none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Brown </a:t>
            </a:r>
            <a:r>
              <a:rPr lang="en-US" sz="1800" cap="none" dirty="0">
                <a:solidFill>
                  <a:srgbClr val="0070C0"/>
                </a:solidFill>
              </a:rPr>
              <a:t>“Atlas of the Heart”</a:t>
            </a:r>
          </a:p>
        </p:txBody>
      </p:sp>
      <p:pic>
        <p:nvPicPr>
          <p:cNvPr id="3074" name="Picture 2" descr="Why It's Important to Show Empathy - Acenda">
            <a:extLst>
              <a:ext uri="{FF2B5EF4-FFF2-40B4-BE49-F238E27FC236}">
                <a16:creationId xmlns:a16="http://schemas.microsoft.com/office/drawing/2014/main" id="{52338646-21A1-2D1A-6F03-1F96016F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9" y="643464"/>
            <a:ext cx="3228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0E33-9C5F-48D1-5179-0B79D818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</a:t>
            </a:r>
            <a:r>
              <a:rPr lang="en-US" dirty="0">
                <a:sym typeface="Wingdings" panose="05000000000000000000" pitchFamily="2" charset="2"/>
              </a:rPr>
              <a:t> compassion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C445-707B-2335-68E7-73E06F9BFC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Recognizing the suffering of another = </a:t>
            </a:r>
            <a:r>
              <a:rPr lang="en-US" sz="2400" b="1" cap="none" dirty="0">
                <a:solidFill>
                  <a:srgbClr val="0070C0"/>
                </a:solidFill>
              </a:rPr>
              <a:t>empathy</a:t>
            </a:r>
          </a:p>
          <a:p>
            <a:r>
              <a:rPr lang="en-US" sz="2400" cap="none" dirty="0"/>
              <a:t>Being able to hold the suffering of another with a desire to alleviate it = </a:t>
            </a:r>
            <a:r>
              <a:rPr lang="en-US" sz="2400" b="1" cap="none" dirty="0">
                <a:solidFill>
                  <a:srgbClr val="0070C0"/>
                </a:solidFill>
              </a:rPr>
              <a:t>compassion</a:t>
            </a:r>
          </a:p>
          <a:p>
            <a:endParaRPr lang="en-US" sz="2400" b="1" cap="none" dirty="0">
              <a:solidFill>
                <a:srgbClr val="0070C0"/>
              </a:solidFill>
            </a:endParaRPr>
          </a:p>
          <a:p>
            <a:r>
              <a:rPr lang="en-US" sz="2400" cap="none" dirty="0"/>
              <a:t>“Compassion fatigue” is typically “empathy fatigue”</a:t>
            </a:r>
          </a:p>
        </p:txBody>
      </p:sp>
      <p:pic>
        <p:nvPicPr>
          <p:cNvPr id="4098" name="Picture 2" descr="Compassion Fatigue- An exhaustion of the Frontline Worker – Love and Grace  Counseling">
            <a:extLst>
              <a:ext uri="{FF2B5EF4-FFF2-40B4-BE49-F238E27FC236}">
                <a16:creationId xmlns:a16="http://schemas.microsoft.com/office/drawing/2014/main" id="{96DBC259-8B3C-CEAF-13B0-B2BF7012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692518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3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EA0A-52E3-4ED6-EF2C-39A94516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reactions to others’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D544-174E-1693-1063-12EB927A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396" y="2367093"/>
            <a:ext cx="3600354" cy="57626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b="0" u="sng" dirty="0"/>
              <a:t>pity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CBB8CD-C0C9-29A7-A238-9CBF753DB55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800" cap="none" dirty="0"/>
              <a:t>“Gee, that’s too bad.”</a:t>
            </a:r>
          </a:p>
          <a:p>
            <a:r>
              <a:rPr lang="en-US" sz="1800" cap="none" dirty="0"/>
              <a:t>“Poor you.”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F4487-BECC-362B-F811-91132AB69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Avoidance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6443E6-10CA-7997-7B26-C6EABC73429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“It’s not so bad.”</a:t>
            </a:r>
          </a:p>
          <a:p>
            <a:r>
              <a:rPr lang="en-US" sz="2000" cap="none" dirty="0"/>
              <a:t>“We all love you.”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1AB070-2D01-A684-6A43-A90E5E726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redirecting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226EBA-BB67-14EF-1DDD-7750C6AE1D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“It’s ______ fault.”</a:t>
            </a:r>
          </a:p>
          <a:p>
            <a:r>
              <a:rPr lang="en-US" sz="2000" cap="none" dirty="0"/>
              <a:t>“Let’s fix this.”</a:t>
            </a:r>
          </a:p>
        </p:txBody>
      </p:sp>
      <p:pic>
        <p:nvPicPr>
          <p:cNvPr id="7172" name="Picture 4" descr="25,708 Pity Images, Stock Photos &amp; Vectors | Shutterstock">
            <a:extLst>
              <a:ext uri="{FF2B5EF4-FFF2-40B4-BE49-F238E27FC236}">
                <a16:creationId xmlns:a16="http://schemas.microsoft.com/office/drawing/2014/main" id="{05837594-A796-4BB1-F00F-3A7D78595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1392803" y="4139488"/>
            <a:ext cx="2524125" cy="16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voidance symptoms in PTSD - NeuRA Library">
            <a:extLst>
              <a:ext uri="{FF2B5EF4-FFF2-40B4-BE49-F238E27FC236}">
                <a16:creationId xmlns:a16="http://schemas.microsoft.com/office/drawing/2014/main" id="{18394F1E-C097-5843-8574-07CA57AD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06" y="4322406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ow To Stop Blaming Others And Win At Life - The Wandering Vegetable">
            <a:extLst>
              <a:ext uri="{FF2B5EF4-FFF2-40B4-BE49-F238E27FC236}">
                <a16:creationId xmlns:a16="http://schemas.microsoft.com/office/drawing/2014/main" id="{B49A9562-DF7E-8135-FB4F-1CC9FD53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24" y="4322406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4DF3-7365-829F-730A-74F55F22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Holding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0838A-C758-82AC-28E3-119229C3EA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802642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Many of these less-helpful reactions arise because we want to avoid feeling the distress of the other person</a:t>
            </a:r>
          </a:p>
          <a:p>
            <a:r>
              <a:rPr lang="en-US" sz="2400" cap="none" dirty="0"/>
              <a:t>Practicing so that we recognize our own suffering and offer ourselves kindness…</a:t>
            </a:r>
          </a:p>
          <a:p>
            <a:pPr lvl="1"/>
            <a:r>
              <a:rPr lang="en-US" sz="2000" cap="none" dirty="0"/>
              <a:t>Helps us offer that to others</a:t>
            </a:r>
          </a:p>
        </p:txBody>
      </p:sp>
      <p:pic>
        <p:nvPicPr>
          <p:cNvPr id="5122" name="Picture 2" descr="Sympathy Gift Etiquette: What's Appropriate to Send to Family, Friends, and  Co-Workers | 1800Flowers Petal Talk">
            <a:extLst>
              <a:ext uri="{FF2B5EF4-FFF2-40B4-BE49-F238E27FC236}">
                <a16:creationId xmlns:a16="http://schemas.microsoft.com/office/drawing/2014/main" id="{524E35D5-ABE2-1DDC-EB0C-1FF574F0C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r="20339" b="2"/>
          <a:stretch/>
        </p:blipFill>
        <p:spPr bwMode="auto">
          <a:xfrm>
            <a:off x="8125844" y="2486795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295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846</TotalTime>
  <Words>530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Tw Cen MT</vt:lpstr>
      <vt:lpstr>Droplet</vt:lpstr>
      <vt:lpstr>Caring for others without losing ourselves</vt:lpstr>
      <vt:lpstr>Reminders</vt:lpstr>
      <vt:lpstr>How can we Cultivate care for ourselves and others?</vt:lpstr>
      <vt:lpstr>Care for others</vt:lpstr>
      <vt:lpstr>PowerPoint Presentation</vt:lpstr>
      <vt:lpstr>empathy</vt:lpstr>
      <vt:lpstr>Empathy  compassion</vt:lpstr>
      <vt:lpstr>Common reactions to others’ suffering</vt:lpstr>
      <vt:lpstr>Holding suffering</vt:lpstr>
      <vt:lpstr>A word about buddhist practice</vt:lpstr>
      <vt:lpstr>Practice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self-compassion?</dc:title>
  <dc:creator>Mary Ann Erickson</dc:creator>
  <cp:lastModifiedBy>Mary Ann Erickson</cp:lastModifiedBy>
  <cp:revision>3</cp:revision>
  <dcterms:created xsi:type="dcterms:W3CDTF">2022-10-15T14:15:09Z</dcterms:created>
  <dcterms:modified xsi:type="dcterms:W3CDTF">2022-10-31T13:42:34Z</dcterms:modified>
</cp:coreProperties>
</file>