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 id="2147483705" r:id="rId2"/>
    <p:sldMasterId id="2147483735" r:id="rId3"/>
    <p:sldMasterId id="2147483733" r:id="rId4"/>
    <p:sldMasterId id="2147483648" r:id="rId5"/>
  </p:sldMasterIdLst>
  <p:notesMasterIdLst>
    <p:notesMasterId r:id="rId19"/>
  </p:notesMasterIdLst>
  <p:sldIdLst>
    <p:sldId id="380" r:id="rId6"/>
    <p:sldId id="500" r:id="rId7"/>
    <p:sldId id="414" r:id="rId8"/>
    <p:sldId id="492" r:id="rId9"/>
    <p:sldId id="419" r:id="rId10"/>
    <p:sldId id="499" r:id="rId11"/>
    <p:sldId id="497" r:id="rId12"/>
    <p:sldId id="495" r:id="rId13"/>
    <p:sldId id="331" r:id="rId14"/>
    <p:sldId id="493" r:id="rId15"/>
    <p:sldId id="494" r:id="rId16"/>
    <p:sldId id="292" r:id="rId17"/>
    <p:sldId id="4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7D00"/>
    <a:srgbClr val="E4E911"/>
    <a:srgbClr val="FFDB69"/>
    <a:srgbClr val="FFE285"/>
    <a:srgbClr val="BC8F00"/>
    <a:srgbClr val="999999"/>
    <a:srgbClr val="848484"/>
    <a:srgbClr val="8799B3"/>
    <a:srgbClr val="8BC167"/>
    <a:srgbClr val="F3A6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F00698-F107-4F7A-8BB4-3E57B3C5CE48}" v="7" dt="2025-03-05T16:07:17.9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86" autoAdjust="0"/>
    <p:restoredTop sz="96327"/>
  </p:normalViewPr>
  <p:slideViewPr>
    <p:cSldViewPr snapToGrid="0" snapToObjects="1">
      <p:cViewPr varScale="1">
        <p:scale>
          <a:sx n="86" d="100"/>
          <a:sy n="86"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nny Bogardus" userId="b5395f0c-376a-40de-bae7-c3678dc3a666" providerId="ADAL" clId="{4AF00698-F107-4F7A-8BB4-3E57B3C5CE48}"/>
    <pc:docChg chg="undo custSel addSld delSld modSld sldOrd addMainMaster delMainMaster modMainMaster">
      <pc:chgData name="Penny Bogardus" userId="b5395f0c-376a-40de-bae7-c3678dc3a666" providerId="ADAL" clId="{4AF00698-F107-4F7A-8BB4-3E57B3C5CE48}" dt="2025-03-24T14:07:56.182" v="1371" actId="20577"/>
      <pc:docMkLst>
        <pc:docMk/>
      </pc:docMkLst>
      <pc:sldChg chg="del">
        <pc:chgData name="Penny Bogardus" userId="b5395f0c-376a-40de-bae7-c3678dc3a666" providerId="ADAL" clId="{4AF00698-F107-4F7A-8BB4-3E57B3C5CE48}" dt="2025-02-21T19:37:00.028" v="471" actId="47"/>
        <pc:sldMkLst>
          <pc:docMk/>
          <pc:sldMk cId="2273401219" sldId="256"/>
        </pc:sldMkLst>
      </pc:sldChg>
      <pc:sldChg chg="del">
        <pc:chgData name="Penny Bogardus" userId="b5395f0c-376a-40de-bae7-c3678dc3a666" providerId="ADAL" clId="{4AF00698-F107-4F7A-8BB4-3E57B3C5CE48}" dt="2025-02-21T19:30:56.954" v="329" actId="47"/>
        <pc:sldMkLst>
          <pc:docMk/>
          <pc:sldMk cId="2117637622" sldId="257"/>
        </pc:sldMkLst>
      </pc:sldChg>
      <pc:sldChg chg="modSp mod ord">
        <pc:chgData name="Penny Bogardus" userId="b5395f0c-376a-40de-bae7-c3678dc3a666" providerId="ADAL" clId="{4AF00698-F107-4F7A-8BB4-3E57B3C5CE48}" dt="2025-02-21T20:06:28.904" v="937"/>
        <pc:sldMkLst>
          <pc:docMk/>
          <pc:sldMk cId="2808166358" sldId="292"/>
        </pc:sldMkLst>
        <pc:spChg chg="mod">
          <ac:chgData name="Penny Bogardus" userId="b5395f0c-376a-40de-bae7-c3678dc3a666" providerId="ADAL" clId="{4AF00698-F107-4F7A-8BB4-3E57B3C5CE48}" dt="2025-02-21T19:19:36.962" v="139" actId="14100"/>
          <ac:spMkLst>
            <pc:docMk/>
            <pc:sldMk cId="2808166358" sldId="292"/>
            <ac:spMk id="2" creationId="{00000000-0000-0000-0000-000000000000}"/>
          </ac:spMkLst>
        </pc:spChg>
        <pc:picChg chg="mod">
          <ac:chgData name="Penny Bogardus" userId="b5395f0c-376a-40de-bae7-c3678dc3a666" providerId="ADAL" clId="{4AF00698-F107-4F7A-8BB4-3E57B3C5CE48}" dt="2025-02-21T19:19:59.192" v="143" actId="1076"/>
          <ac:picMkLst>
            <pc:docMk/>
            <pc:sldMk cId="2808166358" sldId="292"/>
            <ac:picMk id="17" creationId="{00000000-0000-0000-0000-000000000000}"/>
          </ac:picMkLst>
        </pc:picChg>
      </pc:sldChg>
      <pc:sldChg chg="modSp mod ord">
        <pc:chgData name="Penny Bogardus" userId="b5395f0c-376a-40de-bae7-c3678dc3a666" providerId="ADAL" clId="{4AF00698-F107-4F7A-8BB4-3E57B3C5CE48}" dt="2025-03-03T21:33:14.408" v="1200"/>
        <pc:sldMkLst>
          <pc:docMk/>
          <pc:sldMk cId="2258920208" sldId="331"/>
        </pc:sldMkLst>
        <pc:spChg chg="mod">
          <ac:chgData name="Penny Bogardus" userId="b5395f0c-376a-40de-bae7-c3678dc3a666" providerId="ADAL" clId="{4AF00698-F107-4F7A-8BB4-3E57B3C5CE48}" dt="2025-02-21T19:25:05.496" v="255" actId="20577"/>
          <ac:spMkLst>
            <pc:docMk/>
            <pc:sldMk cId="2258920208" sldId="331"/>
            <ac:spMk id="15" creationId="{A24CDEE9-F823-4244-AD6B-50F3BA902367}"/>
          </ac:spMkLst>
        </pc:spChg>
      </pc:sldChg>
      <pc:sldChg chg="del">
        <pc:chgData name="Penny Bogardus" userId="b5395f0c-376a-40de-bae7-c3678dc3a666" providerId="ADAL" clId="{4AF00698-F107-4F7A-8BB4-3E57B3C5CE48}" dt="2025-02-21T19:35:24.610" v="469" actId="47"/>
        <pc:sldMkLst>
          <pc:docMk/>
          <pc:sldMk cId="433916384" sldId="361"/>
        </pc:sldMkLst>
      </pc:sldChg>
      <pc:sldChg chg="modSp mod">
        <pc:chgData name="Penny Bogardus" userId="b5395f0c-376a-40de-bae7-c3678dc3a666" providerId="ADAL" clId="{4AF00698-F107-4F7A-8BB4-3E57B3C5CE48}" dt="2025-02-21T19:13:05.539" v="1" actId="20577"/>
        <pc:sldMkLst>
          <pc:docMk/>
          <pc:sldMk cId="1448437601" sldId="380"/>
        </pc:sldMkLst>
        <pc:spChg chg="mod">
          <ac:chgData name="Penny Bogardus" userId="b5395f0c-376a-40de-bae7-c3678dc3a666" providerId="ADAL" clId="{4AF00698-F107-4F7A-8BB4-3E57B3C5CE48}" dt="2025-02-21T19:13:05.539" v="1" actId="20577"/>
          <ac:spMkLst>
            <pc:docMk/>
            <pc:sldMk cId="1448437601" sldId="380"/>
            <ac:spMk id="3" creationId="{5DAAE6C8-E237-EC4B-A38F-EE81A13DFBAF}"/>
          </ac:spMkLst>
        </pc:spChg>
      </pc:sldChg>
      <pc:sldChg chg="del">
        <pc:chgData name="Penny Bogardus" userId="b5395f0c-376a-40de-bae7-c3678dc3a666" providerId="ADAL" clId="{4AF00698-F107-4F7A-8BB4-3E57B3C5CE48}" dt="2025-02-21T19:30:45.729" v="328" actId="47"/>
        <pc:sldMkLst>
          <pc:docMk/>
          <pc:sldMk cId="1614634052" sldId="395"/>
        </pc:sldMkLst>
      </pc:sldChg>
      <pc:sldChg chg="del">
        <pc:chgData name="Penny Bogardus" userId="b5395f0c-376a-40de-bae7-c3678dc3a666" providerId="ADAL" clId="{4AF00698-F107-4F7A-8BB4-3E57B3C5CE48}" dt="2025-02-21T19:34:16.136" v="468" actId="47"/>
        <pc:sldMkLst>
          <pc:docMk/>
          <pc:sldMk cId="1541145986" sldId="401"/>
        </pc:sldMkLst>
      </pc:sldChg>
      <pc:sldChg chg="modSp mod ord">
        <pc:chgData name="Penny Bogardus" userId="b5395f0c-376a-40de-bae7-c3678dc3a666" providerId="ADAL" clId="{4AF00698-F107-4F7A-8BB4-3E57B3C5CE48}" dt="2025-02-21T19:28:13.309" v="258" actId="20577"/>
        <pc:sldMkLst>
          <pc:docMk/>
          <pc:sldMk cId="3103925533" sldId="414"/>
        </pc:sldMkLst>
        <pc:spChg chg="mod">
          <ac:chgData name="Penny Bogardus" userId="b5395f0c-376a-40de-bae7-c3678dc3a666" providerId="ADAL" clId="{4AF00698-F107-4F7A-8BB4-3E57B3C5CE48}" dt="2025-02-21T19:28:13.309" v="258" actId="20577"/>
          <ac:spMkLst>
            <pc:docMk/>
            <pc:sldMk cId="3103925533" sldId="414"/>
            <ac:spMk id="2" creationId="{00000000-0000-0000-0000-000000000000}"/>
          </ac:spMkLst>
        </pc:spChg>
      </pc:sldChg>
      <pc:sldChg chg="del">
        <pc:chgData name="Penny Bogardus" userId="b5395f0c-376a-40de-bae7-c3678dc3a666" providerId="ADAL" clId="{4AF00698-F107-4F7A-8BB4-3E57B3C5CE48}" dt="2025-02-21T19:37:45.850" v="473" actId="47"/>
        <pc:sldMkLst>
          <pc:docMk/>
          <pc:sldMk cId="919114554" sldId="418"/>
        </pc:sldMkLst>
      </pc:sldChg>
      <pc:sldChg chg="modSp mod ord">
        <pc:chgData name="Penny Bogardus" userId="b5395f0c-376a-40de-bae7-c3678dc3a666" providerId="ADAL" clId="{4AF00698-F107-4F7A-8BB4-3E57B3C5CE48}" dt="2025-02-21T19:29:35.935" v="326" actId="6549"/>
        <pc:sldMkLst>
          <pc:docMk/>
          <pc:sldMk cId="582058677" sldId="419"/>
        </pc:sldMkLst>
        <pc:spChg chg="mod">
          <ac:chgData name="Penny Bogardus" userId="b5395f0c-376a-40de-bae7-c3678dc3a666" providerId="ADAL" clId="{4AF00698-F107-4F7A-8BB4-3E57B3C5CE48}" dt="2025-02-21T19:29:35.935" v="326" actId="6549"/>
          <ac:spMkLst>
            <pc:docMk/>
            <pc:sldMk cId="582058677" sldId="419"/>
            <ac:spMk id="2" creationId="{00000000-0000-0000-0000-000000000000}"/>
          </ac:spMkLst>
        </pc:spChg>
      </pc:sldChg>
      <pc:sldChg chg="modSp del mod">
        <pc:chgData name="Penny Bogardus" userId="b5395f0c-376a-40de-bae7-c3678dc3a666" providerId="ADAL" clId="{4AF00698-F107-4F7A-8BB4-3E57B3C5CE48}" dt="2025-02-21T19:39:07.844" v="518" actId="47"/>
        <pc:sldMkLst>
          <pc:docMk/>
          <pc:sldMk cId="3704677705" sldId="460"/>
        </pc:sldMkLst>
      </pc:sldChg>
      <pc:sldChg chg="del">
        <pc:chgData name="Penny Bogardus" userId="b5395f0c-376a-40de-bae7-c3678dc3a666" providerId="ADAL" clId="{4AF00698-F107-4F7A-8BB4-3E57B3C5CE48}" dt="2025-02-21T19:38:02.836" v="474" actId="47"/>
        <pc:sldMkLst>
          <pc:docMk/>
          <pc:sldMk cId="4073650912" sldId="463"/>
        </pc:sldMkLst>
      </pc:sldChg>
      <pc:sldChg chg="modSp del mod ord">
        <pc:chgData name="Penny Bogardus" userId="b5395f0c-376a-40de-bae7-c3678dc3a666" providerId="ADAL" clId="{4AF00698-F107-4F7A-8BB4-3E57B3C5CE48}" dt="2025-03-04T18:50:49.994" v="1203" actId="47"/>
        <pc:sldMkLst>
          <pc:docMk/>
          <pc:sldMk cId="308362940" sldId="466"/>
        </pc:sldMkLst>
      </pc:sldChg>
      <pc:sldChg chg="del">
        <pc:chgData name="Penny Bogardus" userId="b5395f0c-376a-40de-bae7-c3678dc3a666" providerId="ADAL" clId="{4AF00698-F107-4F7A-8BB4-3E57B3C5CE48}" dt="2025-02-21T19:37:22.755" v="472" actId="47"/>
        <pc:sldMkLst>
          <pc:docMk/>
          <pc:sldMk cId="24709233" sldId="469"/>
        </pc:sldMkLst>
      </pc:sldChg>
      <pc:sldChg chg="del">
        <pc:chgData name="Penny Bogardus" userId="b5395f0c-376a-40de-bae7-c3678dc3a666" providerId="ADAL" clId="{4AF00698-F107-4F7A-8BB4-3E57B3C5CE48}" dt="2025-02-21T19:38:11.127" v="475" actId="47"/>
        <pc:sldMkLst>
          <pc:docMk/>
          <pc:sldMk cId="2891578001" sldId="476"/>
        </pc:sldMkLst>
      </pc:sldChg>
      <pc:sldChg chg="del">
        <pc:chgData name="Penny Bogardus" userId="b5395f0c-376a-40de-bae7-c3678dc3a666" providerId="ADAL" clId="{4AF00698-F107-4F7A-8BB4-3E57B3C5CE48}" dt="2025-02-21T19:35:39.433" v="470" actId="47"/>
        <pc:sldMkLst>
          <pc:docMk/>
          <pc:sldMk cId="4129693884" sldId="478"/>
        </pc:sldMkLst>
      </pc:sldChg>
      <pc:sldChg chg="del">
        <pc:chgData name="Penny Bogardus" userId="b5395f0c-376a-40de-bae7-c3678dc3a666" providerId="ADAL" clId="{4AF00698-F107-4F7A-8BB4-3E57B3C5CE48}" dt="2025-02-21T19:30:15.665" v="327" actId="47"/>
        <pc:sldMkLst>
          <pc:docMk/>
          <pc:sldMk cId="357072569" sldId="480"/>
        </pc:sldMkLst>
      </pc:sldChg>
      <pc:sldChg chg="delSp modSp del mod ord">
        <pc:chgData name="Penny Bogardus" userId="b5395f0c-376a-40de-bae7-c3678dc3a666" providerId="ADAL" clId="{4AF00698-F107-4F7A-8BB4-3E57B3C5CE48}" dt="2025-03-03T21:29:45.654" v="1187" actId="47"/>
        <pc:sldMkLst>
          <pc:docMk/>
          <pc:sldMk cId="1330120091" sldId="481"/>
        </pc:sldMkLst>
      </pc:sldChg>
      <pc:sldChg chg="addSp delSp modSp new del mod">
        <pc:chgData name="Penny Bogardus" userId="b5395f0c-376a-40de-bae7-c3678dc3a666" providerId="ADAL" clId="{4AF00698-F107-4F7A-8BB4-3E57B3C5CE48}" dt="2025-02-21T19:43:44.176" v="524" actId="47"/>
        <pc:sldMkLst>
          <pc:docMk/>
          <pc:sldMk cId="2474773108" sldId="482"/>
        </pc:sldMkLst>
      </pc:sldChg>
      <pc:sldChg chg="modSp new del mod ord">
        <pc:chgData name="Penny Bogardus" userId="b5395f0c-376a-40de-bae7-c3678dc3a666" providerId="ADAL" clId="{4AF00698-F107-4F7A-8BB4-3E57B3C5CE48}" dt="2025-02-21T19:32:35.230" v="420" actId="47"/>
        <pc:sldMkLst>
          <pc:docMk/>
          <pc:sldMk cId="2744360343" sldId="482"/>
        </pc:sldMkLst>
      </pc:sldChg>
      <pc:sldChg chg="modSp add del mod ord">
        <pc:chgData name="Penny Bogardus" userId="b5395f0c-376a-40de-bae7-c3678dc3a666" providerId="ADAL" clId="{4AF00698-F107-4F7A-8BB4-3E57B3C5CE48}" dt="2025-02-27T20:08:45.382" v="1133" actId="47"/>
        <pc:sldMkLst>
          <pc:docMk/>
          <pc:sldMk cId="2326502606" sldId="483"/>
        </pc:sldMkLst>
      </pc:sldChg>
      <pc:sldChg chg="add del">
        <pc:chgData name="Penny Bogardus" userId="b5395f0c-376a-40de-bae7-c3678dc3a666" providerId="ADAL" clId="{4AF00698-F107-4F7A-8BB4-3E57B3C5CE48}" dt="2025-02-21T19:48:28.902" v="640" actId="47"/>
        <pc:sldMkLst>
          <pc:docMk/>
          <pc:sldMk cId="807431823" sldId="484"/>
        </pc:sldMkLst>
      </pc:sldChg>
      <pc:sldChg chg="new del">
        <pc:chgData name="Penny Bogardus" userId="b5395f0c-376a-40de-bae7-c3678dc3a666" providerId="ADAL" clId="{4AF00698-F107-4F7A-8BB4-3E57B3C5CE48}" dt="2025-02-21T19:48:58.486" v="648" actId="47"/>
        <pc:sldMkLst>
          <pc:docMk/>
          <pc:sldMk cId="1674388495" sldId="484"/>
        </pc:sldMkLst>
      </pc:sldChg>
      <pc:sldChg chg="modSp add del mod ord">
        <pc:chgData name="Penny Bogardus" userId="b5395f0c-376a-40de-bae7-c3678dc3a666" providerId="ADAL" clId="{4AF00698-F107-4F7A-8BB4-3E57B3C5CE48}" dt="2025-02-27T20:10:22.007" v="1136" actId="47"/>
        <pc:sldMkLst>
          <pc:docMk/>
          <pc:sldMk cId="2761937087" sldId="484"/>
        </pc:sldMkLst>
      </pc:sldChg>
      <pc:sldChg chg="add del">
        <pc:chgData name="Penny Bogardus" userId="b5395f0c-376a-40de-bae7-c3678dc3a666" providerId="ADAL" clId="{4AF00698-F107-4F7A-8BB4-3E57B3C5CE48}" dt="2025-02-21T19:49:17.110" v="651" actId="47"/>
        <pc:sldMkLst>
          <pc:docMk/>
          <pc:sldMk cId="3391839071" sldId="484"/>
        </pc:sldMkLst>
      </pc:sldChg>
      <pc:sldChg chg="add del">
        <pc:chgData name="Penny Bogardus" userId="b5395f0c-376a-40de-bae7-c3678dc3a666" providerId="ADAL" clId="{4AF00698-F107-4F7A-8BB4-3E57B3C5CE48}" dt="2025-02-21T19:48:45.125" v="646" actId="47"/>
        <pc:sldMkLst>
          <pc:docMk/>
          <pc:sldMk cId="3821489537" sldId="484"/>
        </pc:sldMkLst>
      </pc:sldChg>
      <pc:sldChg chg="modSp add del mod ord">
        <pc:chgData name="Penny Bogardus" userId="b5395f0c-376a-40de-bae7-c3678dc3a666" providerId="ADAL" clId="{4AF00698-F107-4F7A-8BB4-3E57B3C5CE48}" dt="2025-02-24T21:47:58.449" v="1132" actId="47"/>
        <pc:sldMkLst>
          <pc:docMk/>
          <pc:sldMk cId="132528944" sldId="485"/>
        </pc:sldMkLst>
      </pc:sldChg>
      <pc:sldChg chg="add del">
        <pc:chgData name="Penny Bogardus" userId="b5395f0c-376a-40de-bae7-c3678dc3a666" providerId="ADAL" clId="{4AF00698-F107-4F7A-8BB4-3E57B3C5CE48}" dt="2025-02-21T19:48:43.402" v="645" actId="47"/>
        <pc:sldMkLst>
          <pc:docMk/>
          <pc:sldMk cId="3229978646" sldId="485"/>
        </pc:sldMkLst>
      </pc:sldChg>
      <pc:sldChg chg="modSp add del mod ord">
        <pc:chgData name="Penny Bogardus" userId="b5395f0c-376a-40de-bae7-c3678dc3a666" providerId="ADAL" clId="{4AF00698-F107-4F7A-8BB4-3E57B3C5CE48}" dt="2025-02-21T20:06:34.023" v="939"/>
        <pc:sldMkLst>
          <pc:docMk/>
          <pc:sldMk cId="1509016274" sldId="486"/>
        </pc:sldMkLst>
        <pc:spChg chg="mod">
          <ac:chgData name="Penny Bogardus" userId="b5395f0c-376a-40de-bae7-c3678dc3a666" providerId="ADAL" clId="{4AF00698-F107-4F7A-8BB4-3E57B3C5CE48}" dt="2025-02-21T19:55:31.882" v="801" actId="20577"/>
          <ac:spMkLst>
            <pc:docMk/>
            <pc:sldMk cId="1509016274" sldId="486"/>
            <ac:spMk id="2" creationId="{00000000-0000-0000-0000-000000000000}"/>
          </ac:spMkLst>
        </pc:spChg>
      </pc:sldChg>
      <pc:sldChg chg="modSp add del mod">
        <pc:chgData name="Penny Bogardus" userId="b5395f0c-376a-40de-bae7-c3678dc3a666" providerId="ADAL" clId="{4AF00698-F107-4F7A-8BB4-3E57B3C5CE48}" dt="2025-03-05T15:15:20.731" v="1296" actId="47"/>
        <pc:sldMkLst>
          <pc:docMk/>
          <pc:sldMk cId="322979359" sldId="487"/>
        </pc:sldMkLst>
      </pc:sldChg>
      <pc:sldChg chg="add del">
        <pc:chgData name="Penny Bogardus" userId="b5395f0c-376a-40de-bae7-c3678dc3a666" providerId="ADAL" clId="{4AF00698-F107-4F7A-8BB4-3E57B3C5CE48}" dt="2025-02-21T20:02:11.683" v="880" actId="47"/>
        <pc:sldMkLst>
          <pc:docMk/>
          <pc:sldMk cId="1022407920" sldId="488"/>
        </pc:sldMkLst>
      </pc:sldChg>
      <pc:sldChg chg="add del">
        <pc:chgData name="Penny Bogardus" userId="b5395f0c-376a-40de-bae7-c3678dc3a666" providerId="ADAL" clId="{4AF00698-F107-4F7A-8BB4-3E57B3C5CE48}" dt="2025-02-21T20:01:28.993" v="877" actId="47"/>
        <pc:sldMkLst>
          <pc:docMk/>
          <pc:sldMk cId="1283513118" sldId="488"/>
        </pc:sldMkLst>
      </pc:sldChg>
      <pc:sldChg chg="modSp add del mod ord">
        <pc:chgData name="Penny Bogardus" userId="b5395f0c-376a-40de-bae7-c3678dc3a666" providerId="ADAL" clId="{4AF00698-F107-4F7A-8BB4-3E57B3C5CE48}" dt="2025-03-19T17:51:15.212" v="1355" actId="47"/>
        <pc:sldMkLst>
          <pc:docMk/>
          <pc:sldMk cId="1362730667" sldId="488"/>
        </pc:sldMkLst>
      </pc:sldChg>
      <pc:sldChg chg="modSp add del mod">
        <pc:chgData name="Penny Bogardus" userId="b5395f0c-376a-40de-bae7-c3678dc3a666" providerId="ADAL" clId="{4AF00698-F107-4F7A-8BB4-3E57B3C5CE48}" dt="2025-02-21T19:59:27.614" v="874" actId="47"/>
        <pc:sldMkLst>
          <pc:docMk/>
          <pc:sldMk cId="1594929361" sldId="488"/>
        </pc:sldMkLst>
      </pc:sldChg>
      <pc:sldChg chg="add del">
        <pc:chgData name="Penny Bogardus" userId="b5395f0c-376a-40de-bae7-c3678dc3a666" providerId="ADAL" clId="{4AF00698-F107-4F7A-8BB4-3E57B3C5CE48}" dt="2025-02-21T19:59:13.952" v="870" actId="47"/>
        <pc:sldMkLst>
          <pc:docMk/>
          <pc:sldMk cId="3931898066" sldId="488"/>
        </pc:sldMkLst>
      </pc:sldChg>
      <pc:sldChg chg="modSp new del mod ord">
        <pc:chgData name="Penny Bogardus" userId="b5395f0c-376a-40de-bae7-c3678dc3a666" providerId="ADAL" clId="{4AF00698-F107-4F7A-8BB4-3E57B3C5CE48}" dt="2025-03-05T15:13:00.268" v="1209" actId="47"/>
        <pc:sldMkLst>
          <pc:docMk/>
          <pc:sldMk cId="1673391253" sldId="489"/>
        </pc:sldMkLst>
      </pc:sldChg>
      <pc:sldChg chg="new del">
        <pc:chgData name="Penny Bogardus" userId="b5395f0c-376a-40de-bae7-c3678dc3a666" providerId="ADAL" clId="{4AF00698-F107-4F7A-8BB4-3E57B3C5CE48}" dt="2025-02-21T20:08:29.676" v="945" actId="47"/>
        <pc:sldMkLst>
          <pc:docMk/>
          <pc:sldMk cId="3082687749" sldId="489"/>
        </pc:sldMkLst>
      </pc:sldChg>
      <pc:sldChg chg="modSp new del mod ord">
        <pc:chgData name="Penny Bogardus" userId="b5395f0c-376a-40de-bae7-c3678dc3a666" providerId="ADAL" clId="{4AF00698-F107-4F7A-8BB4-3E57B3C5CE48}" dt="2025-02-24T15:26:12.919" v="1120" actId="47"/>
        <pc:sldMkLst>
          <pc:docMk/>
          <pc:sldMk cId="1765642406" sldId="490"/>
        </pc:sldMkLst>
      </pc:sldChg>
      <pc:sldChg chg="modSp new del mod">
        <pc:chgData name="Penny Bogardus" userId="b5395f0c-376a-40de-bae7-c3678dc3a666" providerId="ADAL" clId="{4AF00698-F107-4F7A-8BB4-3E57B3C5CE48}" dt="2025-03-03T21:13:02.284" v="1143" actId="47"/>
        <pc:sldMkLst>
          <pc:docMk/>
          <pc:sldMk cId="2743051261" sldId="491"/>
        </pc:sldMkLst>
      </pc:sldChg>
      <pc:sldChg chg="delSp add del mod ord">
        <pc:chgData name="Penny Bogardus" userId="b5395f0c-376a-40de-bae7-c3678dc3a666" providerId="ADAL" clId="{4AF00698-F107-4F7A-8BB4-3E57B3C5CE48}" dt="2025-02-24T15:38:14.193" v="1126" actId="47"/>
        <pc:sldMkLst>
          <pc:docMk/>
          <pc:sldMk cId="2430371503" sldId="492"/>
        </pc:sldMkLst>
      </pc:sldChg>
      <pc:sldChg chg="add ord">
        <pc:chgData name="Penny Bogardus" userId="b5395f0c-376a-40de-bae7-c3678dc3a666" providerId="ADAL" clId="{4AF00698-F107-4F7A-8BB4-3E57B3C5CE48}" dt="2025-02-24T17:48:00.446" v="1131"/>
        <pc:sldMkLst>
          <pc:docMk/>
          <pc:sldMk cId="4203507858" sldId="492"/>
        </pc:sldMkLst>
      </pc:sldChg>
      <pc:sldChg chg="add">
        <pc:chgData name="Penny Bogardus" userId="b5395f0c-376a-40de-bae7-c3678dc3a666" providerId="ADAL" clId="{4AF00698-F107-4F7A-8BB4-3E57B3C5CE48}" dt="2025-02-27T20:10:11.143" v="1135"/>
        <pc:sldMkLst>
          <pc:docMk/>
          <pc:sldMk cId="2326502606" sldId="493"/>
        </pc:sldMkLst>
      </pc:sldChg>
      <pc:sldChg chg="add ord">
        <pc:chgData name="Penny Bogardus" userId="b5395f0c-376a-40de-bae7-c3678dc3a666" providerId="ADAL" clId="{4AF00698-F107-4F7A-8BB4-3E57B3C5CE48}" dt="2025-02-27T20:10:31.206" v="1142"/>
        <pc:sldMkLst>
          <pc:docMk/>
          <pc:sldMk cId="2761937087" sldId="494"/>
        </pc:sldMkLst>
      </pc:sldChg>
      <pc:sldChg chg="modSp add mod ord">
        <pc:chgData name="Penny Bogardus" userId="b5395f0c-376a-40de-bae7-c3678dc3a666" providerId="ADAL" clId="{4AF00698-F107-4F7A-8BB4-3E57B3C5CE48}" dt="2025-03-05T15:16:31.041" v="1307" actId="20577"/>
        <pc:sldMkLst>
          <pc:docMk/>
          <pc:sldMk cId="3770859971" sldId="495"/>
        </pc:sldMkLst>
        <pc:spChg chg="mod">
          <ac:chgData name="Penny Bogardus" userId="b5395f0c-376a-40de-bae7-c3678dc3a666" providerId="ADAL" clId="{4AF00698-F107-4F7A-8BB4-3E57B3C5CE48}" dt="2025-03-05T15:16:31.041" v="1307" actId="20577"/>
          <ac:spMkLst>
            <pc:docMk/>
            <pc:sldMk cId="3770859971" sldId="495"/>
            <ac:spMk id="4" creationId="{674EC96E-38AA-A8C8-5058-ED28DD482234}"/>
          </ac:spMkLst>
        </pc:spChg>
      </pc:sldChg>
      <pc:sldChg chg="add del">
        <pc:chgData name="Penny Bogardus" userId="b5395f0c-376a-40de-bae7-c3678dc3a666" providerId="ADAL" clId="{4AF00698-F107-4F7A-8BB4-3E57B3C5CE48}" dt="2025-03-03T21:32:02.425" v="1192" actId="47"/>
        <pc:sldMkLst>
          <pc:docMk/>
          <pc:sldMk cId="4130903502" sldId="496"/>
        </pc:sldMkLst>
      </pc:sldChg>
      <pc:sldChg chg="modSp add mod ord">
        <pc:chgData name="Penny Bogardus" userId="b5395f0c-376a-40de-bae7-c3678dc3a666" providerId="ADAL" clId="{4AF00698-F107-4F7A-8BB4-3E57B3C5CE48}" dt="2025-03-24T14:07:56.182" v="1371" actId="20577"/>
        <pc:sldMkLst>
          <pc:docMk/>
          <pc:sldMk cId="652251472" sldId="497"/>
        </pc:sldMkLst>
        <pc:spChg chg="mod">
          <ac:chgData name="Penny Bogardus" userId="b5395f0c-376a-40de-bae7-c3678dc3a666" providerId="ADAL" clId="{4AF00698-F107-4F7A-8BB4-3E57B3C5CE48}" dt="2025-03-24T14:07:56.182" v="1371" actId="20577"/>
          <ac:spMkLst>
            <pc:docMk/>
            <pc:sldMk cId="652251472" sldId="497"/>
            <ac:spMk id="2" creationId="{C8BB3DD8-9737-F04A-AEBD-12087E14B47A}"/>
          </ac:spMkLst>
        </pc:spChg>
      </pc:sldChg>
      <pc:sldChg chg="addSp delSp modSp add del mod delDesignElem">
        <pc:chgData name="Penny Bogardus" userId="b5395f0c-376a-40de-bae7-c3678dc3a666" providerId="ADAL" clId="{4AF00698-F107-4F7A-8BB4-3E57B3C5CE48}" dt="2025-03-19T17:51:20.728" v="1356" actId="47"/>
        <pc:sldMkLst>
          <pc:docMk/>
          <pc:sldMk cId="1999959719" sldId="498"/>
        </pc:sldMkLst>
      </pc:sldChg>
      <pc:sldChg chg="modSp add mod ord">
        <pc:chgData name="Penny Bogardus" userId="b5395f0c-376a-40de-bae7-c3678dc3a666" providerId="ADAL" clId="{4AF00698-F107-4F7A-8BB4-3E57B3C5CE48}" dt="2025-03-05T16:11:04.445" v="1354" actId="20577"/>
        <pc:sldMkLst>
          <pc:docMk/>
          <pc:sldMk cId="797249365" sldId="499"/>
        </pc:sldMkLst>
        <pc:spChg chg="mod">
          <ac:chgData name="Penny Bogardus" userId="b5395f0c-376a-40de-bae7-c3678dc3a666" providerId="ADAL" clId="{4AF00698-F107-4F7A-8BB4-3E57B3C5CE48}" dt="2025-03-05T16:11:04.445" v="1354" actId="20577"/>
          <ac:spMkLst>
            <pc:docMk/>
            <pc:sldMk cId="797249365" sldId="499"/>
            <ac:spMk id="7" creationId="{AE3F3046-884D-C94E-9EF5-72BD1007C475}"/>
          </ac:spMkLst>
        </pc:spChg>
      </pc:sldChg>
      <pc:sldChg chg="add del">
        <pc:chgData name="Penny Bogardus" userId="b5395f0c-376a-40de-bae7-c3678dc3a666" providerId="ADAL" clId="{4AF00698-F107-4F7A-8BB4-3E57B3C5CE48}" dt="2025-03-05T15:12:48.577" v="1208" actId="47"/>
        <pc:sldMkLst>
          <pc:docMk/>
          <pc:sldMk cId="3911036825" sldId="499"/>
        </pc:sldMkLst>
      </pc:sldChg>
      <pc:sldChg chg="addSp delSp modSp new del mod">
        <pc:chgData name="Penny Bogardus" userId="b5395f0c-376a-40de-bae7-c3678dc3a666" providerId="ADAL" clId="{4AF00698-F107-4F7A-8BB4-3E57B3C5CE48}" dt="2025-03-05T16:07:54.374" v="1335" actId="47"/>
        <pc:sldMkLst>
          <pc:docMk/>
          <pc:sldMk cId="131095360" sldId="500"/>
        </pc:sldMkLst>
      </pc:sldChg>
      <pc:sldChg chg="add ord">
        <pc:chgData name="Penny Bogardus" userId="b5395f0c-376a-40de-bae7-c3678dc3a666" providerId="ADAL" clId="{4AF00698-F107-4F7A-8BB4-3E57B3C5CE48}" dt="2025-03-24T14:06:38.615" v="1360"/>
        <pc:sldMkLst>
          <pc:docMk/>
          <pc:sldMk cId="1094378228" sldId="500"/>
        </pc:sldMkLst>
      </pc:sldChg>
      <pc:sldMasterChg chg="add del addSldLayout delSldLayout">
        <pc:chgData name="Penny Bogardus" userId="b5395f0c-376a-40de-bae7-c3678dc3a666" providerId="ADAL" clId="{4AF00698-F107-4F7A-8BB4-3E57B3C5CE48}" dt="2025-02-24T15:38:14.193" v="1126" actId="47"/>
        <pc:sldMasterMkLst>
          <pc:docMk/>
          <pc:sldMasterMk cId="0" sldId="2147483648"/>
        </pc:sldMasterMkLst>
        <pc:sldLayoutChg chg="add del">
          <pc:chgData name="Penny Bogardus" userId="b5395f0c-376a-40de-bae7-c3678dc3a666" providerId="ADAL" clId="{4AF00698-F107-4F7A-8BB4-3E57B3C5CE48}" dt="2025-02-24T15:38:14.193" v="1126" actId="47"/>
          <pc:sldLayoutMkLst>
            <pc:docMk/>
            <pc:sldMasterMk cId="0" sldId="2147483648"/>
            <pc:sldLayoutMk cId="0" sldId="2147483661"/>
          </pc:sldLayoutMkLst>
        </pc:sldLayoutChg>
        <pc:sldLayoutChg chg="add del">
          <pc:chgData name="Penny Bogardus" userId="b5395f0c-376a-40de-bae7-c3678dc3a666" providerId="ADAL" clId="{4AF00698-F107-4F7A-8BB4-3E57B3C5CE48}" dt="2025-02-24T15:38:14.193" v="1126" actId="47"/>
          <pc:sldLayoutMkLst>
            <pc:docMk/>
            <pc:sldMasterMk cId="0" sldId="2147483648"/>
            <pc:sldLayoutMk cId="0" sldId="2147483662"/>
          </pc:sldLayoutMkLst>
        </pc:sldLayoutChg>
        <pc:sldLayoutChg chg="add del">
          <pc:chgData name="Penny Bogardus" userId="b5395f0c-376a-40de-bae7-c3678dc3a666" providerId="ADAL" clId="{4AF00698-F107-4F7A-8BB4-3E57B3C5CE48}" dt="2025-02-24T15:38:14.193" v="1126" actId="47"/>
          <pc:sldLayoutMkLst>
            <pc:docMk/>
            <pc:sldMasterMk cId="0" sldId="2147483648"/>
            <pc:sldLayoutMk cId="0" sldId="2147483663"/>
          </pc:sldLayoutMkLst>
        </pc:sldLayoutChg>
        <pc:sldLayoutChg chg="add del">
          <pc:chgData name="Penny Bogardus" userId="b5395f0c-376a-40de-bae7-c3678dc3a666" providerId="ADAL" clId="{4AF00698-F107-4F7A-8BB4-3E57B3C5CE48}" dt="2025-02-24T15:38:14.193" v="1126" actId="47"/>
          <pc:sldLayoutMkLst>
            <pc:docMk/>
            <pc:sldMasterMk cId="0" sldId="2147483648"/>
            <pc:sldLayoutMk cId="0" sldId="2147483664"/>
          </pc:sldLayoutMkLst>
        </pc:sldLayoutChg>
        <pc:sldLayoutChg chg="add del">
          <pc:chgData name="Penny Bogardus" userId="b5395f0c-376a-40de-bae7-c3678dc3a666" providerId="ADAL" clId="{4AF00698-F107-4F7A-8BB4-3E57B3C5CE48}" dt="2025-02-24T15:38:14.193" v="1126" actId="47"/>
          <pc:sldLayoutMkLst>
            <pc:docMk/>
            <pc:sldMasterMk cId="0" sldId="2147483648"/>
            <pc:sldLayoutMk cId="0" sldId="2147483665"/>
          </pc:sldLayoutMkLst>
        </pc:sldLayoutChg>
      </pc:sldMasterChg>
      <pc:sldMasterChg chg="add addSldLayout">
        <pc:chgData name="Penny Bogardus" userId="b5395f0c-376a-40de-bae7-c3678dc3a666" providerId="ADAL" clId="{4AF00698-F107-4F7A-8BB4-3E57B3C5CE48}" dt="2025-03-19T17:52:51.450" v="1357" actId="27028"/>
        <pc:sldMasterMkLst>
          <pc:docMk/>
          <pc:sldMasterMk cId="1147883307" sldId="2147483648"/>
        </pc:sldMasterMkLst>
        <pc:sldLayoutChg chg="add">
          <pc:chgData name="Penny Bogardus" userId="b5395f0c-376a-40de-bae7-c3678dc3a666" providerId="ADAL" clId="{4AF00698-F107-4F7A-8BB4-3E57B3C5CE48}" dt="2025-03-19T17:52:51.450" v="1357" actId="27028"/>
          <pc:sldLayoutMkLst>
            <pc:docMk/>
            <pc:sldMasterMk cId="1147883307" sldId="2147483648"/>
            <pc:sldLayoutMk cId="3313689877" sldId="2147483649"/>
          </pc:sldLayoutMkLst>
        </pc:sldLayoutChg>
      </pc:sldMasterChg>
      <pc:sldMasterChg chg="del delSldLayout">
        <pc:chgData name="Penny Bogardus" userId="b5395f0c-376a-40de-bae7-c3678dc3a666" providerId="ADAL" clId="{4AF00698-F107-4F7A-8BB4-3E57B3C5CE48}" dt="2025-02-21T19:30:15.665" v="327" actId="47"/>
        <pc:sldMasterMkLst>
          <pc:docMk/>
          <pc:sldMasterMk cId="2266716210" sldId="2147483648"/>
        </pc:sldMasterMkLst>
        <pc:sldLayoutChg chg="del">
          <pc:chgData name="Penny Bogardus" userId="b5395f0c-376a-40de-bae7-c3678dc3a666" providerId="ADAL" clId="{4AF00698-F107-4F7A-8BB4-3E57B3C5CE48}" dt="2025-02-21T19:30:15.665" v="327" actId="47"/>
          <pc:sldLayoutMkLst>
            <pc:docMk/>
            <pc:sldMasterMk cId="2266716210" sldId="2147483648"/>
            <pc:sldLayoutMk cId="2569612994" sldId="2147483649"/>
          </pc:sldLayoutMkLst>
        </pc:sldLayoutChg>
      </pc:sldMasterChg>
      <pc:sldMasterChg chg="add del addSldLayout delSldLayout">
        <pc:chgData name="Penny Bogardus" userId="b5395f0c-376a-40de-bae7-c3678dc3a666" providerId="ADAL" clId="{4AF00698-F107-4F7A-8BB4-3E57B3C5CE48}" dt="2025-03-19T17:51:20.728" v="1356" actId="47"/>
        <pc:sldMasterMkLst>
          <pc:docMk/>
          <pc:sldMasterMk cId="2794634470" sldId="2147483660"/>
        </pc:sldMasterMkLst>
        <pc:sldLayoutChg chg="add del">
          <pc:chgData name="Penny Bogardus" userId="b5395f0c-376a-40de-bae7-c3678dc3a666" providerId="ADAL" clId="{4AF00698-F107-4F7A-8BB4-3E57B3C5CE48}" dt="2025-03-19T17:51:20.728" v="1356" actId="47"/>
          <pc:sldLayoutMkLst>
            <pc:docMk/>
            <pc:sldMasterMk cId="2794634470" sldId="2147483660"/>
            <pc:sldLayoutMk cId="249976334" sldId="2147483652"/>
          </pc:sldLayoutMkLst>
        </pc:sldLayoutChg>
      </pc:sldMasterChg>
      <pc:sldMasterChg chg="modSldLayout">
        <pc:chgData name="Penny Bogardus" userId="b5395f0c-376a-40de-bae7-c3678dc3a666" providerId="ADAL" clId="{4AF00698-F107-4F7A-8BB4-3E57B3C5CE48}" dt="2025-03-03T21:13:25.637" v="1144" actId="27028"/>
        <pc:sldMasterMkLst>
          <pc:docMk/>
          <pc:sldMasterMk cId="156545731" sldId="2147483690"/>
        </pc:sldMasterMkLst>
        <pc:sldLayoutChg chg="replId">
          <pc:chgData name="Penny Bogardus" userId="b5395f0c-376a-40de-bae7-c3678dc3a666" providerId="ADAL" clId="{4AF00698-F107-4F7A-8BB4-3E57B3C5CE48}" dt="2025-03-03T21:13:25.637" v="1144" actId="27028"/>
          <pc:sldLayoutMkLst>
            <pc:docMk/>
            <pc:sldMasterMk cId="156545731" sldId="2147483690"/>
            <pc:sldLayoutMk cId="1110500021" sldId="2147483706"/>
          </pc:sldLayoutMkLst>
        </pc:sldLayoutChg>
      </pc:sldMasterChg>
      <pc:sldMasterChg chg="del delSldLayout">
        <pc:chgData name="Penny Bogardus" userId="b5395f0c-376a-40de-bae7-c3678dc3a666" providerId="ADAL" clId="{4AF00698-F107-4F7A-8BB4-3E57B3C5CE48}" dt="2025-03-04T18:50:49.994" v="1203" actId="47"/>
        <pc:sldMasterMkLst>
          <pc:docMk/>
          <pc:sldMasterMk cId="1510564367" sldId="2147483697"/>
        </pc:sldMasterMkLst>
        <pc:sldLayoutChg chg="del">
          <pc:chgData name="Penny Bogardus" userId="b5395f0c-376a-40de-bae7-c3678dc3a666" providerId="ADAL" clId="{4AF00698-F107-4F7A-8BB4-3E57B3C5CE48}" dt="2025-03-04T18:50:49.994" v="1203" actId="47"/>
          <pc:sldLayoutMkLst>
            <pc:docMk/>
            <pc:sldMasterMk cId="1510564367" sldId="2147483697"/>
            <pc:sldLayoutMk cId="1291890736" sldId="2147483699"/>
          </pc:sldLayoutMkLst>
        </pc:sldLayoutChg>
        <pc:sldLayoutChg chg="del">
          <pc:chgData name="Penny Bogardus" userId="b5395f0c-376a-40de-bae7-c3678dc3a666" providerId="ADAL" clId="{4AF00698-F107-4F7A-8BB4-3E57B3C5CE48}" dt="2025-02-21T19:39:07.844" v="518" actId="47"/>
          <pc:sldLayoutMkLst>
            <pc:docMk/>
            <pc:sldMasterMk cId="1510564367" sldId="2147483697"/>
            <pc:sldLayoutMk cId="1446828852" sldId="2147483703"/>
          </pc:sldLayoutMkLst>
        </pc:sldLayoutChg>
      </pc:sldMasterChg>
      <pc:sldMasterChg chg="del delSldLayout">
        <pc:chgData name="Penny Bogardus" userId="b5395f0c-376a-40de-bae7-c3678dc3a666" providerId="ADAL" clId="{4AF00698-F107-4F7A-8BB4-3E57B3C5CE48}" dt="2025-03-03T21:29:45.654" v="1187" actId="47"/>
        <pc:sldMasterMkLst>
          <pc:docMk/>
          <pc:sldMasterMk cId="1900144528" sldId="2147483704"/>
        </pc:sldMasterMkLst>
        <pc:sldLayoutChg chg="del">
          <pc:chgData name="Penny Bogardus" userId="b5395f0c-376a-40de-bae7-c3678dc3a666" providerId="ADAL" clId="{4AF00698-F107-4F7A-8BB4-3E57B3C5CE48}" dt="2025-03-03T21:29:45.654" v="1187" actId="47"/>
          <pc:sldLayoutMkLst>
            <pc:docMk/>
            <pc:sldMasterMk cId="1900144528" sldId="2147483704"/>
            <pc:sldLayoutMk cId="1885397463" sldId="2147483655"/>
          </pc:sldLayoutMkLst>
        </pc:sldLayoutChg>
        <pc:sldLayoutChg chg="del">
          <pc:chgData name="Penny Bogardus" userId="b5395f0c-376a-40de-bae7-c3678dc3a666" providerId="ADAL" clId="{4AF00698-F107-4F7A-8BB4-3E57B3C5CE48}" dt="2025-03-03T21:29:45.654" v="1187" actId="47"/>
          <pc:sldLayoutMkLst>
            <pc:docMk/>
            <pc:sldMasterMk cId="1900144528" sldId="2147483704"/>
            <pc:sldLayoutMk cId="86258937" sldId="2147483657"/>
          </pc:sldLayoutMkLst>
        </pc:sldLayoutChg>
      </pc:sldMasterChg>
      <pc:sldMasterChg chg="add replId addSldLayout modSldLayout">
        <pc:chgData name="Penny Bogardus" userId="b5395f0c-376a-40de-bae7-c3678dc3a666" providerId="ADAL" clId="{4AF00698-F107-4F7A-8BB4-3E57B3C5CE48}" dt="2025-03-19T17:52:51.450" v="1357" actId="27028"/>
        <pc:sldMasterMkLst>
          <pc:docMk/>
          <pc:sldMasterMk cId="4039556110" sldId="2147483705"/>
        </pc:sldMasterMkLst>
        <pc:sldLayoutChg chg="add replId">
          <pc:chgData name="Penny Bogardus" userId="b5395f0c-376a-40de-bae7-c3678dc3a666" providerId="ADAL" clId="{4AF00698-F107-4F7A-8BB4-3E57B3C5CE48}" dt="2025-03-19T17:52:51.450" v="1357" actId="27028"/>
          <pc:sldLayoutMkLst>
            <pc:docMk/>
            <pc:sldMasterMk cId="4039556110" sldId="2147483705"/>
            <pc:sldLayoutMk cId="3595724963" sldId="2147483736"/>
          </pc:sldLayoutMkLst>
        </pc:sldLayoutChg>
      </pc:sldMasterChg>
      <pc:sldMasterChg chg="add addSldLayout">
        <pc:chgData name="Penny Bogardus" userId="b5395f0c-376a-40de-bae7-c3678dc3a666" providerId="ADAL" clId="{4AF00698-F107-4F7A-8BB4-3E57B3C5CE48}" dt="2025-03-03T21:31:49.258" v="1188" actId="27028"/>
        <pc:sldMasterMkLst>
          <pc:docMk/>
          <pc:sldMasterMk cId="1924040271" sldId="2147483733"/>
        </pc:sldMasterMkLst>
        <pc:sldLayoutChg chg="add">
          <pc:chgData name="Penny Bogardus" userId="b5395f0c-376a-40de-bae7-c3678dc3a666" providerId="ADAL" clId="{4AF00698-F107-4F7A-8BB4-3E57B3C5CE48}" dt="2025-03-03T21:31:49.258" v="1188" actId="27028"/>
          <pc:sldLayoutMkLst>
            <pc:docMk/>
            <pc:sldMasterMk cId="1924040271" sldId="2147483733"/>
            <pc:sldLayoutMk cId="4109757817" sldId="2147483734"/>
          </pc:sldLayoutMkLst>
        </pc:sldLayoutChg>
      </pc:sldMasterChg>
      <pc:sldMasterChg chg="add replId addSldLayout">
        <pc:chgData name="Penny Bogardus" userId="b5395f0c-376a-40de-bae7-c3678dc3a666" providerId="ADAL" clId="{4AF00698-F107-4F7A-8BB4-3E57B3C5CE48}" dt="2025-03-19T17:52:51.450" v="1357" actId="27028"/>
        <pc:sldMasterMkLst>
          <pc:docMk/>
          <pc:sldMasterMk cId="3352674404" sldId="2147483735"/>
        </pc:sldMasterMkLst>
        <pc:sldLayoutChg chg="add">
          <pc:chgData name="Penny Bogardus" userId="b5395f0c-376a-40de-bae7-c3678dc3a666" providerId="ADAL" clId="{4AF00698-F107-4F7A-8BB4-3E57B3C5CE48}" dt="2025-03-03T21:13:25.637" v="1144" actId="27028"/>
          <pc:sldLayoutMkLst>
            <pc:docMk/>
            <pc:sldMasterMk cId="3352674404" sldId="2147483735"/>
            <pc:sldLayoutMk cId="1384940324" sldId="2147483656"/>
          </pc:sldLayoutMkLst>
        </pc:sldLayoutChg>
      </pc:sldMasterChg>
    </pc:docChg>
  </pc:docChgLst>
  <pc:docChgLst>
    <pc:chgData name="Penny Bogardus" userId="b5395f0c-376a-40de-bae7-c3678dc3a666" providerId="ADAL" clId="{C55EEC84-D4AC-4C5C-AA8D-393A8A22498C}"/>
    <pc:docChg chg="undo custSel addSld delSld modSld sldOrd addMainMaster delMainMaster modMainMaster">
      <pc:chgData name="Penny Bogardus" userId="b5395f0c-376a-40de-bae7-c3678dc3a666" providerId="ADAL" clId="{C55EEC84-D4AC-4C5C-AA8D-393A8A22498C}" dt="2024-03-18T19:05:34.151" v="679" actId="6549"/>
      <pc:docMkLst>
        <pc:docMk/>
      </pc:docMkLst>
      <pc:sldChg chg="delSp modSp add mod setBg delDesignElem">
        <pc:chgData name="Penny Bogardus" userId="b5395f0c-376a-40de-bae7-c3678dc3a666" providerId="ADAL" clId="{C55EEC84-D4AC-4C5C-AA8D-393A8A22498C}" dt="2024-03-17T16:44:58.768" v="608" actId="20577"/>
        <pc:sldMkLst>
          <pc:docMk/>
          <pc:sldMk cId="2273401219" sldId="256"/>
        </pc:sldMkLst>
      </pc:sldChg>
      <pc:sldChg chg="add">
        <pc:chgData name="Penny Bogardus" userId="b5395f0c-376a-40de-bae7-c3678dc3a666" providerId="ADAL" clId="{C55EEC84-D4AC-4C5C-AA8D-393A8A22498C}" dt="2024-03-18T13:49:53.599" v="614"/>
        <pc:sldMkLst>
          <pc:docMk/>
          <pc:sldMk cId="2117637622" sldId="257"/>
        </pc:sldMkLst>
      </pc:sldChg>
      <pc:sldChg chg="modSp add del mod ord setBg">
        <pc:chgData name="Penny Bogardus" userId="b5395f0c-376a-40de-bae7-c3678dc3a666" providerId="ADAL" clId="{C55EEC84-D4AC-4C5C-AA8D-393A8A22498C}" dt="2024-03-17T16:18:37.371" v="467" actId="2696"/>
        <pc:sldMkLst>
          <pc:docMk/>
          <pc:sldMk cId="2891578001" sldId="278"/>
        </pc:sldMkLst>
      </pc:sldChg>
      <pc:sldChg chg="delSp add del ord setBg delDesignElem">
        <pc:chgData name="Penny Bogardus" userId="b5395f0c-376a-40de-bae7-c3678dc3a666" providerId="ADAL" clId="{C55EEC84-D4AC-4C5C-AA8D-393A8A22498C}" dt="2024-03-17T16:19:58.834" v="478" actId="47"/>
        <pc:sldMkLst>
          <pc:docMk/>
          <pc:sldMk cId="2457099384" sldId="279"/>
        </pc:sldMkLst>
      </pc:sldChg>
      <pc:sldChg chg="add del">
        <pc:chgData name="Penny Bogardus" userId="b5395f0c-376a-40de-bae7-c3678dc3a666" providerId="ADAL" clId="{C55EEC84-D4AC-4C5C-AA8D-393A8A22498C}" dt="2024-03-17T16:10:31.660" v="436" actId="47"/>
        <pc:sldMkLst>
          <pc:docMk/>
          <pc:sldMk cId="24709233" sldId="281"/>
        </pc:sldMkLst>
      </pc:sldChg>
      <pc:sldChg chg="add del">
        <pc:chgData name="Penny Bogardus" userId="b5395f0c-376a-40de-bae7-c3678dc3a666" providerId="ADAL" clId="{C55EEC84-D4AC-4C5C-AA8D-393A8A22498C}" dt="2024-03-17T16:29:57.836" v="497"/>
        <pc:sldMkLst>
          <pc:docMk/>
          <pc:sldMk cId="178791351" sldId="281"/>
        </pc:sldMkLst>
      </pc:sldChg>
      <pc:sldChg chg="addSp delSp modSp add del ord setBg delDesignElem">
        <pc:chgData name="Penny Bogardus" userId="b5395f0c-376a-40de-bae7-c3678dc3a666" providerId="ADAL" clId="{C55EEC84-D4AC-4C5C-AA8D-393A8A22498C}" dt="2024-03-01T22:28:12.728" v="214" actId="47"/>
        <pc:sldMkLst>
          <pc:docMk/>
          <pc:sldMk cId="2501734695" sldId="281"/>
        </pc:sldMkLst>
      </pc:sldChg>
      <pc:sldChg chg="delSp add del setBg delDesignElem">
        <pc:chgData name="Penny Bogardus" userId="b5395f0c-376a-40de-bae7-c3678dc3a666" providerId="ADAL" clId="{C55EEC84-D4AC-4C5C-AA8D-393A8A22498C}" dt="2024-03-04T21:02:23.215" v="416" actId="47"/>
        <pc:sldMkLst>
          <pc:docMk/>
          <pc:sldMk cId="4177319800" sldId="281"/>
        </pc:sldMkLst>
      </pc:sldChg>
      <pc:sldChg chg="add del">
        <pc:chgData name="Penny Bogardus" userId="b5395f0c-376a-40de-bae7-c3678dc3a666" providerId="ADAL" clId="{C55EEC84-D4AC-4C5C-AA8D-393A8A22498C}" dt="2024-03-17T16:07:45.878" v="424" actId="2696"/>
        <pc:sldMkLst>
          <pc:docMk/>
          <pc:sldMk cId="1848506476" sldId="282"/>
        </pc:sldMkLst>
      </pc:sldChg>
      <pc:sldChg chg="delSp modSp add del mod setBg delDesignElem">
        <pc:chgData name="Penny Bogardus" userId="b5395f0c-376a-40de-bae7-c3678dc3a666" providerId="ADAL" clId="{C55EEC84-D4AC-4C5C-AA8D-393A8A22498C}" dt="2024-03-01T22:37:56.879" v="351" actId="2696"/>
        <pc:sldMkLst>
          <pc:docMk/>
          <pc:sldMk cId="768759278" sldId="287"/>
        </pc:sldMkLst>
      </pc:sldChg>
      <pc:sldChg chg="modSp mod">
        <pc:chgData name="Penny Bogardus" userId="b5395f0c-376a-40de-bae7-c3678dc3a666" providerId="ADAL" clId="{C55EEC84-D4AC-4C5C-AA8D-393A8A22498C}" dt="2024-03-18T19:05:34.151" v="679" actId="6549"/>
        <pc:sldMkLst>
          <pc:docMk/>
          <pc:sldMk cId="2808166358" sldId="292"/>
        </pc:sldMkLst>
      </pc:sldChg>
      <pc:sldChg chg="modSp add del mod ord">
        <pc:chgData name="Penny Bogardus" userId="b5395f0c-376a-40de-bae7-c3678dc3a666" providerId="ADAL" clId="{C55EEC84-D4AC-4C5C-AA8D-393A8A22498C}" dt="2024-03-18T17:07:22.014" v="632" actId="47"/>
        <pc:sldMkLst>
          <pc:docMk/>
          <pc:sldMk cId="1071634795" sldId="322"/>
        </pc:sldMkLst>
      </pc:sldChg>
      <pc:sldChg chg="ord">
        <pc:chgData name="Penny Bogardus" userId="b5395f0c-376a-40de-bae7-c3678dc3a666" providerId="ADAL" clId="{C55EEC84-D4AC-4C5C-AA8D-393A8A22498C}" dt="2024-03-17T16:20:55.118" v="492"/>
        <pc:sldMkLst>
          <pc:docMk/>
          <pc:sldMk cId="2258920208" sldId="331"/>
        </pc:sldMkLst>
      </pc:sldChg>
      <pc:sldChg chg="modSp add del mod ord">
        <pc:chgData name="Penny Bogardus" userId="b5395f0c-376a-40de-bae7-c3678dc3a666" providerId="ADAL" clId="{C55EEC84-D4AC-4C5C-AA8D-393A8A22498C}" dt="2024-03-18T17:09:34.936" v="639" actId="47"/>
        <pc:sldMkLst>
          <pc:docMk/>
          <pc:sldMk cId="1594929361" sldId="336"/>
        </pc:sldMkLst>
      </pc:sldChg>
      <pc:sldChg chg="modSp add mod ord">
        <pc:chgData name="Penny Bogardus" userId="b5395f0c-376a-40de-bae7-c3678dc3a666" providerId="ADAL" clId="{C55EEC84-D4AC-4C5C-AA8D-393A8A22498C}" dt="2024-03-01T22:29:19.868" v="258" actId="6549"/>
        <pc:sldMkLst>
          <pc:docMk/>
          <pc:sldMk cId="433916384" sldId="361"/>
        </pc:sldMkLst>
      </pc:sldChg>
      <pc:sldChg chg="modSp mod">
        <pc:chgData name="Penny Bogardus" userId="b5395f0c-376a-40de-bae7-c3678dc3a666" providerId="ADAL" clId="{C55EEC84-D4AC-4C5C-AA8D-393A8A22498C}" dt="2024-03-01T22:03:41.544" v="1" actId="20577"/>
        <pc:sldMkLst>
          <pc:docMk/>
          <pc:sldMk cId="1448437601" sldId="380"/>
        </pc:sldMkLst>
      </pc:sldChg>
      <pc:sldChg chg="delSp modSp add mod ord setBg delDesignElem">
        <pc:chgData name="Penny Bogardus" userId="b5395f0c-376a-40de-bae7-c3678dc3a666" providerId="ADAL" clId="{C55EEC84-D4AC-4C5C-AA8D-393A8A22498C}" dt="2024-03-18T15:57:26.227" v="631" actId="20577"/>
        <pc:sldMkLst>
          <pc:docMk/>
          <pc:sldMk cId="1614634052" sldId="395"/>
        </pc:sldMkLst>
      </pc:sldChg>
      <pc:sldChg chg="modSp add mod ord setBg">
        <pc:chgData name="Penny Bogardus" userId="b5395f0c-376a-40de-bae7-c3678dc3a666" providerId="ADAL" clId="{C55EEC84-D4AC-4C5C-AA8D-393A8A22498C}" dt="2024-03-01T22:19:16.425" v="132"/>
        <pc:sldMkLst>
          <pc:docMk/>
          <pc:sldMk cId="1541145986" sldId="401"/>
        </pc:sldMkLst>
      </pc:sldChg>
      <pc:sldChg chg="modSp mod">
        <pc:chgData name="Penny Bogardus" userId="b5395f0c-376a-40de-bae7-c3678dc3a666" providerId="ADAL" clId="{C55EEC84-D4AC-4C5C-AA8D-393A8A22498C}" dt="2024-03-01T22:11:10.362" v="79" actId="6549"/>
        <pc:sldMkLst>
          <pc:docMk/>
          <pc:sldMk cId="3103925533" sldId="414"/>
        </pc:sldMkLst>
      </pc:sldChg>
      <pc:sldChg chg="ord">
        <pc:chgData name="Penny Bogardus" userId="b5395f0c-376a-40de-bae7-c3678dc3a666" providerId="ADAL" clId="{C55EEC84-D4AC-4C5C-AA8D-393A8A22498C}" dt="2024-03-18T17:10:20.277" v="648"/>
        <pc:sldMkLst>
          <pc:docMk/>
          <pc:sldMk cId="582058677" sldId="419"/>
        </pc:sldMkLst>
      </pc:sldChg>
      <pc:sldChg chg="delSp add del ord setBg delDesignElem">
        <pc:chgData name="Penny Bogardus" userId="b5395f0c-376a-40de-bae7-c3678dc3a666" providerId="ADAL" clId="{C55EEC84-D4AC-4C5C-AA8D-393A8A22498C}" dt="2024-03-04T21:06:30.533" v="417" actId="47"/>
        <pc:sldMkLst>
          <pc:docMk/>
          <pc:sldMk cId="2680085483" sldId="422"/>
        </pc:sldMkLst>
      </pc:sldChg>
      <pc:sldChg chg="delSp modSp add del mod setBg delDesignElem">
        <pc:chgData name="Penny Bogardus" userId="b5395f0c-376a-40de-bae7-c3678dc3a666" providerId="ADAL" clId="{C55EEC84-D4AC-4C5C-AA8D-393A8A22498C}" dt="2024-03-04T21:02:17.957" v="415" actId="47"/>
        <pc:sldMkLst>
          <pc:docMk/>
          <pc:sldMk cId="2501734695" sldId="428"/>
        </pc:sldMkLst>
      </pc:sldChg>
      <pc:sldChg chg="delSp add del setBg delDesignElem">
        <pc:chgData name="Penny Bogardus" userId="b5395f0c-376a-40de-bae7-c3678dc3a666" providerId="ADAL" clId="{C55EEC84-D4AC-4C5C-AA8D-393A8A22498C}" dt="2024-03-01T22:38:38.560" v="354" actId="47"/>
        <pc:sldMkLst>
          <pc:docMk/>
          <pc:sldMk cId="3915016099" sldId="445"/>
        </pc:sldMkLst>
      </pc:sldChg>
      <pc:sldChg chg="del">
        <pc:chgData name="Penny Bogardus" userId="b5395f0c-376a-40de-bae7-c3678dc3a666" providerId="ADAL" clId="{C55EEC84-D4AC-4C5C-AA8D-393A8A22498C}" dt="2024-03-01T22:09:44.889" v="71" actId="47"/>
        <pc:sldMkLst>
          <pc:docMk/>
          <pc:sldMk cId="2180521880" sldId="454"/>
        </pc:sldMkLst>
      </pc:sldChg>
      <pc:sldChg chg="del">
        <pc:chgData name="Penny Bogardus" userId="b5395f0c-376a-40de-bae7-c3678dc3a666" providerId="ADAL" clId="{C55EEC84-D4AC-4C5C-AA8D-393A8A22498C}" dt="2024-03-01T22:10:48.767" v="73" actId="47"/>
        <pc:sldMkLst>
          <pc:docMk/>
          <pc:sldMk cId="1015793205" sldId="456"/>
        </pc:sldMkLst>
      </pc:sldChg>
      <pc:sldChg chg="del">
        <pc:chgData name="Penny Bogardus" userId="b5395f0c-376a-40de-bae7-c3678dc3a666" providerId="ADAL" clId="{C55EEC84-D4AC-4C5C-AA8D-393A8A22498C}" dt="2024-03-01T22:05:17.914" v="7" actId="47"/>
        <pc:sldMkLst>
          <pc:docMk/>
          <pc:sldMk cId="1283513118" sldId="458"/>
        </pc:sldMkLst>
      </pc:sldChg>
      <pc:sldChg chg="del">
        <pc:chgData name="Penny Bogardus" userId="b5395f0c-376a-40de-bae7-c3678dc3a666" providerId="ADAL" clId="{C55EEC84-D4AC-4C5C-AA8D-393A8A22498C}" dt="2024-03-01T22:07:46.356" v="23" actId="47"/>
        <pc:sldMkLst>
          <pc:docMk/>
          <pc:sldMk cId="1805626727" sldId="459"/>
        </pc:sldMkLst>
      </pc:sldChg>
      <pc:sldChg chg="del">
        <pc:chgData name="Penny Bogardus" userId="b5395f0c-376a-40de-bae7-c3678dc3a666" providerId="ADAL" clId="{C55EEC84-D4AC-4C5C-AA8D-393A8A22498C}" dt="2024-03-01T22:05:05.993" v="6" actId="47"/>
        <pc:sldMkLst>
          <pc:docMk/>
          <pc:sldMk cId="3508865491" sldId="460"/>
        </pc:sldMkLst>
      </pc:sldChg>
      <pc:sldChg chg="delSp add ord setBg delDesignElem">
        <pc:chgData name="Penny Bogardus" userId="b5395f0c-376a-40de-bae7-c3678dc3a666" providerId="ADAL" clId="{C55EEC84-D4AC-4C5C-AA8D-393A8A22498C}" dt="2024-03-18T15:56:53.527" v="622"/>
        <pc:sldMkLst>
          <pc:docMk/>
          <pc:sldMk cId="3704677705" sldId="460"/>
        </pc:sldMkLst>
      </pc:sldChg>
      <pc:sldChg chg="del">
        <pc:chgData name="Penny Bogardus" userId="b5395f0c-376a-40de-bae7-c3678dc3a666" providerId="ADAL" clId="{C55EEC84-D4AC-4C5C-AA8D-393A8A22498C}" dt="2024-03-01T22:10:56.028" v="74" actId="47"/>
        <pc:sldMkLst>
          <pc:docMk/>
          <pc:sldMk cId="462284981" sldId="461"/>
        </pc:sldMkLst>
      </pc:sldChg>
      <pc:sldChg chg="del">
        <pc:chgData name="Penny Bogardus" userId="b5395f0c-376a-40de-bae7-c3678dc3a666" providerId="ADAL" clId="{C55EEC84-D4AC-4C5C-AA8D-393A8A22498C}" dt="2024-03-01T22:06:28.663" v="8" actId="47"/>
        <pc:sldMkLst>
          <pc:docMk/>
          <pc:sldMk cId="61234775" sldId="462"/>
        </pc:sldMkLst>
      </pc:sldChg>
      <pc:sldChg chg="modSp mod ord">
        <pc:chgData name="Penny Bogardus" userId="b5395f0c-376a-40de-bae7-c3678dc3a666" providerId="ADAL" clId="{C55EEC84-D4AC-4C5C-AA8D-393A8A22498C}" dt="2024-03-17T16:17:16.369" v="464"/>
        <pc:sldMkLst>
          <pc:docMk/>
          <pc:sldMk cId="4073650912" sldId="463"/>
        </pc:sldMkLst>
      </pc:sldChg>
      <pc:sldChg chg="del">
        <pc:chgData name="Penny Bogardus" userId="b5395f0c-376a-40de-bae7-c3678dc3a666" providerId="ADAL" clId="{C55EEC84-D4AC-4C5C-AA8D-393A8A22498C}" dt="2024-03-01T22:04:46.121" v="4" actId="47"/>
        <pc:sldMkLst>
          <pc:docMk/>
          <pc:sldMk cId="3879422943" sldId="464"/>
        </pc:sldMkLst>
      </pc:sldChg>
      <pc:sldChg chg="del">
        <pc:chgData name="Penny Bogardus" userId="b5395f0c-376a-40de-bae7-c3678dc3a666" providerId="ADAL" clId="{C55EEC84-D4AC-4C5C-AA8D-393A8A22498C}" dt="2024-03-01T22:04:55.656" v="5" actId="47"/>
        <pc:sldMkLst>
          <pc:docMk/>
          <pc:sldMk cId="2427376211" sldId="465"/>
        </pc:sldMkLst>
      </pc:sldChg>
      <pc:sldChg chg="modSp mod">
        <pc:chgData name="Penny Bogardus" userId="b5395f0c-376a-40de-bae7-c3678dc3a666" providerId="ADAL" clId="{C55EEC84-D4AC-4C5C-AA8D-393A8A22498C}" dt="2024-03-01T22:04:28.234" v="3" actId="20577"/>
        <pc:sldMkLst>
          <pc:docMk/>
          <pc:sldMk cId="308362940" sldId="466"/>
        </pc:sldMkLst>
      </pc:sldChg>
      <pc:sldChg chg="delSp modSp del mod">
        <pc:chgData name="Penny Bogardus" userId="b5395f0c-376a-40de-bae7-c3678dc3a666" providerId="ADAL" clId="{C55EEC84-D4AC-4C5C-AA8D-393A8A22498C}" dt="2024-03-18T15:56:08.340" v="618" actId="47"/>
        <pc:sldMkLst>
          <pc:docMk/>
          <pc:sldMk cId="1725542912" sldId="467"/>
        </pc:sldMkLst>
      </pc:sldChg>
      <pc:sldChg chg="delSp add del setBg delDesignElem">
        <pc:chgData name="Penny Bogardus" userId="b5395f0c-376a-40de-bae7-c3678dc3a666" providerId="ADAL" clId="{C55EEC84-D4AC-4C5C-AA8D-393A8A22498C}" dt="2024-03-01T22:31:30.463" v="270" actId="47"/>
        <pc:sldMkLst>
          <pc:docMk/>
          <pc:sldMk cId="1704678887" sldId="468"/>
        </pc:sldMkLst>
      </pc:sldChg>
      <pc:sldChg chg="del">
        <pc:chgData name="Penny Bogardus" userId="b5395f0c-376a-40de-bae7-c3678dc3a666" providerId="ADAL" clId="{C55EEC84-D4AC-4C5C-AA8D-393A8A22498C}" dt="2024-03-01T22:10:39.161" v="72" actId="47"/>
        <pc:sldMkLst>
          <pc:docMk/>
          <pc:sldMk cId="2584448587" sldId="468"/>
        </pc:sldMkLst>
      </pc:sldChg>
      <pc:sldChg chg="new del">
        <pc:chgData name="Penny Bogardus" userId="b5395f0c-376a-40de-bae7-c3678dc3a666" providerId="ADAL" clId="{C55EEC84-D4AC-4C5C-AA8D-393A8A22498C}" dt="2024-03-01T22:31:51.832" v="276" actId="47"/>
        <pc:sldMkLst>
          <pc:docMk/>
          <pc:sldMk cId="2877448596" sldId="468"/>
        </pc:sldMkLst>
      </pc:sldChg>
      <pc:sldChg chg="new del">
        <pc:chgData name="Penny Bogardus" userId="b5395f0c-376a-40de-bae7-c3678dc3a666" providerId="ADAL" clId="{C55EEC84-D4AC-4C5C-AA8D-393A8A22498C}" dt="2024-03-01T22:25:57.757" v="209" actId="2696"/>
        <pc:sldMkLst>
          <pc:docMk/>
          <pc:sldMk cId="2972358817" sldId="468"/>
        </pc:sldMkLst>
      </pc:sldChg>
      <pc:sldChg chg="delSp add del setBg delDesignElem">
        <pc:chgData name="Penny Bogardus" userId="b5395f0c-376a-40de-bae7-c3678dc3a666" providerId="ADAL" clId="{C55EEC84-D4AC-4C5C-AA8D-393A8A22498C}" dt="2024-03-01T22:30:31.522" v="263" actId="2696"/>
        <pc:sldMkLst>
          <pc:docMk/>
          <pc:sldMk cId="3385065782" sldId="468"/>
        </pc:sldMkLst>
      </pc:sldChg>
      <pc:sldChg chg="new del">
        <pc:chgData name="Penny Bogardus" userId="b5395f0c-376a-40de-bae7-c3678dc3a666" providerId="ADAL" clId="{C55EEC84-D4AC-4C5C-AA8D-393A8A22498C}" dt="2024-03-17T16:11:49.757" v="442" actId="47"/>
        <pc:sldMkLst>
          <pc:docMk/>
          <pc:sldMk cId="3919777389" sldId="468"/>
        </pc:sldMkLst>
      </pc:sldChg>
      <pc:sldChg chg="new del ord">
        <pc:chgData name="Penny Bogardus" userId="b5395f0c-376a-40de-bae7-c3678dc3a666" providerId="ADAL" clId="{C55EEC84-D4AC-4C5C-AA8D-393A8A22498C}" dt="2024-03-01T22:21:45.016" v="189" actId="47"/>
        <pc:sldMkLst>
          <pc:docMk/>
          <pc:sldMk cId="4013013965" sldId="468"/>
        </pc:sldMkLst>
      </pc:sldChg>
      <pc:sldChg chg="new del">
        <pc:chgData name="Penny Bogardus" userId="b5395f0c-376a-40de-bae7-c3678dc3a666" providerId="ADAL" clId="{C55EEC84-D4AC-4C5C-AA8D-393A8A22498C}" dt="2024-03-01T22:14:10.775" v="82" actId="47"/>
        <pc:sldMkLst>
          <pc:docMk/>
          <pc:sldMk cId="4071879046" sldId="468"/>
        </pc:sldMkLst>
      </pc:sldChg>
      <pc:sldChg chg="addSp delSp modSp add del mod setBg modClrScheme chgLayout">
        <pc:chgData name="Penny Bogardus" userId="b5395f0c-376a-40de-bae7-c3678dc3a666" providerId="ADAL" clId="{C55EEC84-D4AC-4C5C-AA8D-393A8A22498C}" dt="2024-03-17T18:15:19.936" v="613" actId="26606"/>
        <pc:sldMkLst>
          <pc:docMk/>
          <pc:sldMk cId="24709233" sldId="469"/>
        </pc:sldMkLst>
      </pc:sldChg>
      <pc:sldChg chg="new del">
        <pc:chgData name="Penny Bogardus" userId="b5395f0c-376a-40de-bae7-c3678dc3a666" providerId="ADAL" clId="{C55EEC84-D4AC-4C5C-AA8D-393A8A22498C}" dt="2024-03-04T21:00:03.870" v="412" actId="47"/>
        <pc:sldMkLst>
          <pc:docMk/>
          <pc:sldMk cId="2824324615" sldId="469"/>
        </pc:sldMkLst>
      </pc:sldChg>
      <pc:sldChg chg="new del">
        <pc:chgData name="Penny Bogardus" userId="b5395f0c-376a-40de-bae7-c3678dc3a666" providerId="ADAL" clId="{C55EEC84-D4AC-4C5C-AA8D-393A8A22498C}" dt="2024-03-01T22:31:28.119" v="269" actId="47"/>
        <pc:sldMkLst>
          <pc:docMk/>
          <pc:sldMk cId="3208436150" sldId="469"/>
        </pc:sldMkLst>
      </pc:sldChg>
      <pc:sldChg chg="new del ord">
        <pc:chgData name="Penny Bogardus" userId="b5395f0c-376a-40de-bae7-c3678dc3a666" providerId="ADAL" clId="{C55EEC84-D4AC-4C5C-AA8D-393A8A22498C}" dt="2024-03-17T16:08:31.768" v="427" actId="47"/>
        <pc:sldMkLst>
          <pc:docMk/>
          <pc:sldMk cId="3474507611" sldId="469"/>
        </pc:sldMkLst>
      </pc:sldChg>
      <pc:sldChg chg="add del">
        <pc:chgData name="Penny Bogardus" userId="b5395f0c-376a-40de-bae7-c3678dc3a666" providerId="ADAL" clId="{C55EEC84-D4AC-4C5C-AA8D-393A8A22498C}" dt="2024-03-17T16:08:56.708" v="428" actId="47"/>
        <pc:sldMkLst>
          <pc:docMk/>
          <pc:sldMk cId="24709233" sldId="470"/>
        </pc:sldMkLst>
      </pc:sldChg>
      <pc:sldChg chg="add del">
        <pc:chgData name="Penny Bogardus" userId="b5395f0c-376a-40de-bae7-c3678dc3a666" providerId="ADAL" clId="{C55EEC84-D4AC-4C5C-AA8D-393A8A22498C}" dt="2024-03-17T16:10:18.920" v="434" actId="47"/>
        <pc:sldMkLst>
          <pc:docMk/>
          <pc:sldMk cId="2305425392" sldId="470"/>
        </pc:sldMkLst>
      </pc:sldChg>
      <pc:sldChg chg="new del ord">
        <pc:chgData name="Penny Bogardus" userId="b5395f0c-376a-40de-bae7-c3678dc3a666" providerId="ADAL" clId="{C55EEC84-D4AC-4C5C-AA8D-393A8A22498C}" dt="2024-03-18T13:49:56.886" v="615" actId="47"/>
        <pc:sldMkLst>
          <pc:docMk/>
          <pc:sldMk cId="3914008829" sldId="470"/>
        </pc:sldMkLst>
      </pc:sldChg>
      <pc:sldChg chg="new del">
        <pc:chgData name="Penny Bogardus" userId="b5395f0c-376a-40de-bae7-c3678dc3a666" providerId="ADAL" clId="{C55EEC84-D4AC-4C5C-AA8D-393A8A22498C}" dt="2024-03-17T16:19:34.072" v="477" actId="47"/>
        <pc:sldMkLst>
          <pc:docMk/>
          <pc:sldMk cId="842051434" sldId="471"/>
        </pc:sldMkLst>
      </pc:sldChg>
      <pc:sldChg chg="new del">
        <pc:chgData name="Penny Bogardus" userId="b5395f0c-376a-40de-bae7-c3678dc3a666" providerId="ADAL" clId="{C55EEC84-D4AC-4C5C-AA8D-393A8A22498C}" dt="2024-03-17T16:20:44.012" v="489" actId="47"/>
        <pc:sldMkLst>
          <pc:docMk/>
          <pc:sldMk cId="1566810516" sldId="472"/>
        </pc:sldMkLst>
      </pc:sldChg>
      <pc:sldChg chg="new del">
        <pc:chgData name="Penny Bogardus" userId="b5395f0c-376a-40de-bae7-c3678dc3a666" providerId="ADAL" clId="{C55EEC84-D4AC-4C5C-AA8D-393A8A22498C}" dt="2024-03-17T16:20:45.289" v="490" actId="47"/>
        <pc:sldMkLst>
          <pc:docMk/>
          <pc:sldMk cId="640364028" sldId="473"/>
        </pc:sldMkLst>
      </pc:sldChg>
      <pc:sldChg chg="modSp add mod ord">
        <pc:chgData name="Penny Bogardus" userId="b5395f0c-376a-40de-bae7-c3678dc3a666" providerId="ADAL" clId="{C55EEC84-D4AC-4C5C-AA8D-393A8A22498C}" dt="2024-03-17T16:39:31.699" v="539" actId="27636"/>
        <pc:sldMkLst>
          <pc:docMk/>
          <pc:sldMk cId="2457099384" sldId="474"/>
        </pc:sldMkLst>
      </pc:sldChg>
      <pc:sldChg chg="modSp add mod ord">
        <pc:chgData name="Penny Bogardus" userId="b5395f0c-376a-40de-bae7-c3678dc3a666" providerId="ADAL" clId="{C55EEC84-D4AC-4C5C-AA8D-393A8A22498C}" dt="2024-03-17T16:40:06.331" v="565" actId="20577"/>
        <pc:sldMkLst>
          <pc:docMk/>
          <pc:sldMk cId="1952738439" sldId="475"/>
        </pc:sldMkLst>
      </pc:sldChg>
      <pc:sldChg chg="modSp add mod">
        <pc:chgData name="Penny Bogardus" userId="b5395f0c-376a-40de-bae7-c3678dc3a666" providerId="ADAL" clId="{C55EEC84-D4AC-4C5C-AA8D-393A8A22498C}" dt="2024-03-17T16:42:05.232" v="598" actId="20577"/>
        <pc:sldMkLst>
          <pc:docMk/>
          <pc:sldMk cId="2891578001" sldId="476"/>
        </pc:sldMkLst>
      </pc:sldChg>
      <pc:sldChg chg="new del ord">
        <pc:chgData name="Penny Bogardus" userId="b5395f0c-376a-40de-bae7-c3678dc3a666" providerId="ADAL" clId="{C55EEC84-D4AC-4C5C-AA8D-393A8A22498C}" dt="2024-03-18T17:07:59.640" v="638" actId="47"/>
        <pc:sldMkLst>
          <pc:docMk/>
          <pc:sldMk cId="2276097355" sldId="477"/>
        </pc:sldMkLst>
      </pc:sldChg>
      <pc:sldChg chg="add del">
        <pc:chgData name="Penny Bogardus" userId="b5395f0c-376a-40de-bae7-c3678dc3a666" providerId="ADAL" clId="{C55EEC84-D4AC-4C5C-AA8D-393A8A22498C}" dt="2024-03-17T16:22:02.304" v="495" actId="47"/>
        <pc:sldMkLst>
          <pc:docMk/>
          <pc:sldMk cId="2981274804" sldId="477"/>
        </pc:sldMkLst>
      </pc:sldChg>
      <pc:sldChg chg="delSp add setBg delDesignElem">
        <pc:chgData name="Penny Bogardus" userId="b5395f0c-376a-40de-bae7-c3678dc3a666" providerId="ADAL" clId="{C55EEC84-D4AC-4C5C-AA8D-393A8A22498C}" dt="2024-03-18T17:07:53.246" v="637"/>
        <pc:sldMkLst>
          <pc:docMk/>
          <pc:sldMk cId="4129693884" sldId="478"/>
        </pc:sldMkLst>
      </pc:sldChg>
      <pc:sldChg chg="delSp modSp add del mod ord setBg delDesignElem">
        <pc:chgData name="Penny Bogardus" userId="b5395f0c-376a-40de-bae7-c3678dc3a666" providerId="ADAL" clId="{C55EEC84-D4AC-4C5C-AA8D-393A8A22498C}" dt="2024-03-18T17:15:22.245" v="654" actId="47"/>
        <pc:sldMkLst>
          <pc:docMk/>
          <pc:sldMk cId="3137490667" sldId="479"/>
        </pc:sldMkLst>
      </pc:sldChg>
      <pc:sldChg chg="add">
        <pc:chgData name="Penny Bogardus" userId="b5395f0c-376a-40de-bae7-c3678dc3a666" providerId="ADAL" clId="{C55EEC84-D4AC-4C5C-AA8D-393A8A22498C}" dt="2024-03-18T17:15:19.429" v="653"/>
        <pc:sldMkLst>
          <pc:docMk/>
          <pc:sldMk cId="357072569" sldId="480"/>
        </pc:sldMkLst>
      </pc:sldChg>
      <pc:sldChg chg="delSp add del setBg delDesignElem">
        <pc:chgData name="Penny Bogardus" userId="b5395f0c-376a-40de-bae7-c3678dc3a666" providerId="ADAL" clId="{C55EEC84-D4AC-4C5C-AA8D-393A8A22498C}" dt="2024-03-18T17:10:15.390" v="646" actId="47"/>
        <pc:sldMkLst>
          <pc:docMk/>
          <pc:sldMk cId="2963294138" sldId="480"/>
        </pc:sldMkLst>
      </pc:sldChg>
      <pc:sldMasterChg chg="del delSldLayout">
        <pc:chgData name="Penny Bogardus" userId="b5395f0c-376a-40de-bae7-c3678dc3a666" providerId="ADAL" clId="{C55EEC84-D4AC-4C5C-AA8D-393A8A22498C}" dt="2024-03-01T22:10:39.161" v="72" actId="47"/>
        <pc:sldMasterMkLst>
          <pc:docMk/>
          <pc:sldMasterMk cId="25168339" sldId="2147483648"/>
        </pc:sldMasterMkLst>
        <pc:sldLayoutChg chg="del">
          <pc:chgData name="Penny Bogardus" userId="b5395f0c-376a-40de-bae7-c3678dc3a666" providerId="ADAL" clId="{C55EEC84-D4AC-4C5C-AA8D-393A8A22498C}" dt="2024-03-01T22:10:39.161" v="72" actId="47"/>
          <pc:sldLayoutMkLst>
            <pc:docMk/>
            <pc:sldMasterMk cId="25168339" sldId="2147483648"/>
            <pc:sldLayoutMk cId="2261660934" sldId="2147483650"/>
          </pc:sldLayoutMkLst>
        </pc:sldLayoutChg>
      </pc:sldMasterChg>
      <pc:sldMasterChg chg="add addSldLayout">
        <pc:chgData name="Penny Bogardus" userId="b5395f0c-376a-40de-bae7-c3678dc3a666" providerId="ADAL" clId="{C55EEC84-D4AC-4C5C-AA8D-393A8A22498C}" dt="2024-03-18T17:15:19.426" v="652" actId="27028"/>
        <pc:sldMasterMkLst>
          <pc:docMk/>
          <pc:sldMasterMk cId="2266716210" sldId="2147483648"/>
        </pc:sldMasterMkLst>
        <pc:sldLayoutChg chg="add">
          <pc:chgData name="Penny Bogardus" userId="b5395f0c-376a-40de-bae7-c3678dc3a666" providerId="ADAL" clId="{C55EEC84-D4AC-4C5C-AA8D-393A8A22498C}" dt="2024-03-18T17:15:19.426" v="652" actId="27028"/>
          <pc:sldLayoutMkLst>
            <pc:docMk/>
            <pc:sldMasterMk cId="2266716210" sldId="2147483648"/>
            <pc:sldLayoutMk cId="2569612994" sldId="2147483649"/>
          </pc:sldLayoutMkLst>
        </pc:sldLayoutChg>
      </pc:sldMasterChg>
      <pc:sldMasterChg chg="del delSldLayout">
        <pc:chgData name="Penny Bogardus" userId="b5395f0c-376a-40de-bae7-c3678dc3a666" providerId="ADAL" clId="{C55EEC84-D4AC-4C5C-AA8D-393A8A22498C}" dt="2024-03-18T15:56:08.340" v="618" actId="47"/>
        <pc:sldMasterMkLst>
          <pc:docMk/>
          <pc:sldMasterMk cId="0" sldId="2147483660"/>
        </pc:sldMasterMkLst>
        <pc:sldLayoutChg chg="del">
          <pc:chgData name="Penny Bogardus" userId="b5395f0c-376a-40de-bae7-c3678dc3a666" providerId="ADAL" clId="{C55EEC84-D4AC-4C5C-AA8D-393A8A22498C}" dt="2024-03-18T15:56:08.340" v="618" actId="47"/>
          <pc:sldLayoutMkLst>
            <pc:docMk/>
            <pc:sldMasterMk cId="0" sldId="2147483660"/>
            <pc:sldLayoutMk cId="0" sldId="2147483672"/>
          </pc:sldLayoutMkLst>
        </pc:sldLayoutChg>
        <pc:sldLayoutChg chg="del">
          <pc:chgData name="Penny Bogardus" userId="b5395f0c-376a-40de-bae7-c3678dc3a666" providerId="ADAL" clId="{C55EEC84-D4AC-4C5C-AA8D-393A8A22498C}" dt="2024-03-01T22:49:49.338" v="407" actId="47"/>
          <pc:sldLayoutMkLst>
            <pc:docMk/>
            <pc:sldMasterMk cId="0" sldId="2147483660"/>
            <pc:sldLayoutMk cId="3765880648" sldId="2147483700"/>
          </pc:sldLayoutMkLst>
        </pc:sldLayoutChg>
      </pc:sldMasterChg>
      <pc:sldMasterChg chg="modSldLayout">
        <pc:chgData name="Penny Bogardus" userId="b5395f0c-376a-40de-bae7-c3678dc3a666" providerId="ADAL" clId="{C55EEC84-D4AC-4C5C-AA8D-393A8A22498C}" dt="2024-03-17T16:20:37.757" v="487" actId="27028"/>
        <pc:sldMasterMkLst>
          <pc:docMk/>
          <pc:sldMasterMk cId="156545731" sldId="2147483690"/>
        </pc:sldMasterMkLst>
        <pc:sldLayoutChg chg="replId">
          <pc:chgData name="Penny Bogardus" userId="b5395f0c-376a-40de-bae7-c3678dc3a666" providerId="ADAL" clId="{C55EEC84-D4AC-4C5C-AA8D-393A8A22498C}" dt="2024-03-17T16:20:18.901" v="479" actId="27028"/>
          <pc:sldLayoutMkLst>
            <pc:docMk/>
            <pc:sldMasterMk cId="156545731" sldId="2147483690"/>
            <pc:sldLayoutMk cId="1943214559" sldId="2147483701"/>
          </pc:sldLayoutMkLst>
        </pc:sldLayoutChg>
        <pc:sldLayoutChg chg="replId">
          <pc:chgData name="Penny Bogardus" userId="b5395f0c-376a-40de-bae7-c3678dc3a666" providerId="ADAL" clId="{C55EEC84-D4AC-4C5C-AA8D-393A8A22498C}" dt="2024-03-17T16:20:37.757" v="487" actId="27028"/>
          <pc:sldLayoutMkLst>
            <pc:docMk/>
            <pc:sldMasterMk cId="156545731" sldId="2147483690"/>
            <pc:sldLayoutMk cId="3798016082" sldId="2147483702"/>
          </pc:sldLayoutMkLst>
        </pc:sldLayoutChg>
      </pc:sldMasterChg>
      <pc:sldMasterChg chg="del delSldLayout">
        <pc:chgData name="Penny Bogardus" userId="b5395f0c-376a-40de-bae7-c3678dc3a666" providerId="ADAL" clId="{C55EEC84-D4AC-4C5C-AA8D-393A8A22498C}" dt="2024-03-01T22:05:05.993" v="6" actId="47"/>
        <pc:sldMasterMkLst>
          <pc:docMk/>
          <pc:sldMasterMk cId="666871537" sldId="2147483698"/>
        </pc:sldMasterMkLst>
        <pc:sldLayoutChg chg="del">
          <pc:chgData name="Penny Bogardus" userId="b5395f0c-376a-40de-bae7-c3678dc3a666" providerId="ADAL" clId="{C55EEC84-D4AC-4C5C-AA8D-393A8A22498C}" dt="2024-03-01T22:05:05.993" v="6" actId="47"/>
          <pc:sldLayoutMkLst>
            <pc:docMk/>
            <pc:sldMasterMk cId="666871537" sldId="2147483698"/>
            <pc:sldLayoutMk cId="649783545" sldId="2147483652"/>
          </pc:sldLayoutMkLst>
        </pc:sldLayoutChg>
      </pc:sldMasterChg>
      <pc:sldMasterChg chg="add del addSldLayout delSldLayout">
        <pc:chgData name="Penny Bogardus" userId="b5395f0c-376a-40de-bae7-c3678dc3a666" providerId="ADAL" clId="{C55EEC84-D4AC-4C5C-AA8D-393A8A22498C}" dt="2024-03-17T18:15:14.195" v="611" actId="700"/>
        <pc:sldMasterMkLst>
          <pc:docMk/>
          <pc:sldMasterMk cId="0" sldId="2147483700"/>
        </pc:sldMasterMkLst>
        <pc:sldLayoutChg chg="add del">
          <pc:chgData name="Penny Bogardus" userId="b5395f0c-376a-40de-bae7-c3678dc3a666" providerId="ADAL" clId="{C55EEC84-D4AC-4C5C-AA8D-393A8A22498C}" dt="2024-03-17T18:15:14.195" v="611" actId="700"/>
          <pc:sldLayoutMkLst>
            <pc:docMk/>
            <pc:sldMasterMk cId="0" sldId="2147483700"/>
            <pc:sldLayoutMk cId="0" sldId="2147483670"/>
          </pc:sldLayoutMkLst>
        </pc:sldLayoutChg>
      </pc:sldMasterChg>
      <pc:sldMasterChg chg="del delSldLayout">
        <pc:chgData name="Penny Bogardus" userId="b5395f0c-376a-40de-bae7-c3678dc3a666" providerId="ADAL" clId="{C55EEC84-D4AC-4C5C-AA8D-393A8A22498C}" dt="2024-03-01T22:04:46.121" v="4" actId="47"/>
        <pc:sldMasterMkLst>
          <pc:docMk/>
          <pc:sldMasterMk cId="3592444829" sldId="2147483700"/>
        </pc:sldMasterMkLst>
        <pc:sldLayoutChg chg="del">
          <pc:chgData name="Penny Bogardus" userId="b5395f0c-376a-40de-bae7-c3678dc3a666" providerId="ADAL" clId="{C55EEC84-D4AC-4C5C-AA8D-393A8A22498C}" dt="2024-03-01T22:04:46.121" v="4" actId="47"/>
          <pc:sldLayoutMkLst>
            <pc:docMk/>
            <pc:sldMasterMk cId="3592444829" sldId="2147483700"/>
            <pc:sldLayoutMk cId="226635036" sldId="2147483701"/>
          </pc:sldLayoutMkLst>
        </pc:sldLayoutChg>
      </pc:sldMasterChg>
      <pc:sldMasterChg chg="add replId addSldLayout">
        <pc:chgData name="Penny Bogardus" userId="b5395f0c-376a-40de-bae7-c3678dc3a666" providerId="ADAL" clId="{C55EEC84-D4AC-4C5C-AA8D-393A8A22498C}" dt="2024-03-18T17:15:19.426" v="652" actId="27028"/>
        <pc:sldMasterMkLst>
          <pc:docMk/>
          <pc:sldMasterMk cId="1900144528" sldId="2147483704"/>
        </pc:sldMasterMkLst>
        <pc:sldLayoutChg chg="add">
          <pc:chgData name="Penny Bogardus" userId="b5395f0c-376a-40de-bae7-c3678dc3a666" providerId="ADAL" clId="{C55EEC84-D4AC-4C5C-AA8D-393A8A22498C}" dt="2024-03-17T16:20:18.901" v="479" actId="27028"/>
          <pc:sldLayoutMkLst>
            <pc:docMk/>
            <pc:sldMasterMk cId="1900144528" sldId="2147483704"/>
            <pc:sldLayoutMk cId="1885397463" sldId="2147483655"/>
          </pc:sldLayoutMkLst>
        </pc:sldLayoutChg>
        <pc:sldLayoutChg chg="add">
          <pc:chgData name="Penny Bogardus" userId="b5395f0c-376a-40de-bae7-c3678dc3a666" providerId="ADAL" clId="{C55EEC84-D4AC-4C5C-AA8D-393A8A22498C}" dt="2024-03-17T16:20:37.757" v="487" actId="27028"/>
          <pc:sldLayoutMkLst>
            <pc:docMk/>
            <pc:sldMasterMk cId="1900144528" sldId="2147483704"/>
            <pc:sldLayoutMk cId="86258937" sldId="2147483657"/>
          </pc:sldLayoutMkLst>
        </pc:sldLayoutChg>
      </pc:sldMasterChg>
    </pc:docChg>
  </pc:docChgLst>
  <pc:docChgLst>
    <pc:chgData name="Penny Bogardus" userId="b5395f0c-376a-40de-bae7-c3678dc3a666" providerId="ADAL" clId="{E167499C-EE77-407B-B50E-63AA7F5F60BA}"/>
    <pc:docChg chg="undo custSel addSld delSld modSld sldOrd addMainMaster delMainMaster modMainMaster">
      <pc:chgData name="Penny Bogardus" userId="b5395f0c-376a-40de-bae7-c3678dc3a666" providerId="ADAL" clId="{E167499C-EE77-407B-B50E-63AA7F5F60BA}" dt="2023-03-03T20:43:00.623" v="878" actId="14100"/>
      <pc:docMkLst>
        <pc:docMk/>
      </pc:docMkLst>
      <pc:sldChg chg="modSp mod">
        <pc:chgData name="Penny Bogardus" userId="b5395f0c-376a-40de-bae7-c3678dc3a666" providerId="ADAL" clId="{E167499C-EE77-407B-B50E-63AA7F5F60BA}" dt="2023-03-01T19:48:26.896" v="22" actId="20577"/>
        <pc:sldMkLst>
          <pc:docMk/>
          <pc:sldMk cId="2808166358" sldId="292"/>
        </pc:sldMkLst>
      </pc:sldChg>
      <pc:sldChg chg="modSp mod ord">
        <pc:chgData name="Penny Bogardus" userId="b5395f0c-376a-40de-bae7-c3678dc3a666" providerId="ADAL" clId="{E167499C-EE77-407B-B50E-63AA7F5F60BA}" dt="2023-03-01T20:05:30.588" v="119" actId="20577"/>
        <pc:sldMkLst>
          <pc:docMk/>
          <pc:sldMk cId="2258920208" sldId="331"/>
        </pc:sldMkLst>
      </pc:sldChg>
      <pc:sldChg chg="del">
        <pc:chgData name="Penny Bogardus" userId="b5395f0c-376a-40de-bae7-c3678dc3a666" providerId="ADAL" clId="{E167499C-EE77-407B-B50E-63AA7F5F60BA}" dt="2023-03-01T20:11:17.148" v="223" actId="47"/>
        <pc:sldMkLst>
          <pc:docMk/>
          <pc:sldMk cId="433916384" sldId="361"/>
        </pc:sldMkLst>
      </pc:sldChg>
      <pc:sldChg chg="modSp mod">
        <pc:chgData name="Penny Bogardus" userId="b5395f0c-376a-40de-bae7-c3678dc3a666" providerId="ADAL" clId="{E167499C-EE77-407B-B50E-63AA7F5F60BA}" dt="2023-03-01T19:47:18.177" v="1" actId="6549"/>
        <pc:sldMkLst>
          <pc:docMk/>
          <pc:sldMk cId="1448437601" sldId="380"/>
        </pc:sldMkLst>
      </pc:sldChg>
      <pc:sldChg chg="del">
        <pc:chgData name="Penny Bogardus" userId="b5395f0c-376a-40de-bae7-c3678dc3a666" providerId="ADAL" clId="{E167499C-EE77-407B-B50E-63AA7F5F60BA}" dt="2023-03-01T19:47:37.251" v="2" actId="2696"/>
        <pc:sldMkLst>
          <pc:docMk/>
          <pc:sldMk cId="1541145986" sldId="401"/>
        </pc:sldMkLst>
      </pc:sldChg>
      <pc:sldChg chg="modSp mod">
        <pc:chgData name="Penny Bogardus" userId="b5395f0c-376a-40de-bae7-c3678dc3a666" providerId="ADAL" clId="{E167499C-EE77-407B-B50E-63AA7F5F60BA}" dt="2023-03-01T20:06:41.886" v="146" actId="6549"/>
        <pc:sldMkLst>
          <pc:docMk/>
          <pc:sldMk cId="3103925533" sldId="414"/>
        </pc:sldMkLst>
      </pc:sldChg>
      <pc:sldChg chg="modSp mod">
        <pc:chgData name="Penny Bogardus" userId="b5395f0c-376a-40de-bae7-c3678dc3a666" providerId="ADAL" clId="{E167499C-EE77-407B-B50E-63AA7F5F60BA}" dt="2023-03-01T20:07:38.924" v="189" actId="20577"/>
        <pc:sldMkLst>
          <pc:docMk/>
          <pc:sldMk cId="582058677" sldId="419"/>
        </pc:sldMkLst>
      </pc:sldChg>
      <pc:sldChg chg="del">
        <pc:chgData name="Penny Bogardus" userId="b5395f0c-376a-40de-bae7-c3678dc3a666" providerId="ADAL" clId="{E167499C-EE77-407B-B50E-63AA7F5F60BA}" dt="2023-03-01T20:10:11.526" v="218" actId="47"/>
        <pc:sldMkLst>
          <pc:docMk/>
          <pc:sldMk cId="2552710038" sldId="420"/>
        </pc:sldMkLst>
      </pc:sldChg>
      <pc:sldChg chg="del">
        <pc:chgData name="Penny Bogardus" userId="b5395f0c-376a-40de-bae7-c3678dc3a666" providerId="ADAL" clId="{E167499C-EE77-407B-B50E-63AA7F5F60BA}" dt="2023-03-01T20:10:20.394" v="219" actId="47"/>
        <pc:sldMkLst>
          <pc:docMk/>
          <pc:sldMk cId="132528944" sldId="425"/>
        </pc:sldMkLst>
      </pc:sldChg>
      <pc:sldChg chg="del">
        <pc:chgData name="Penny Bogardus" userId="b5395f0c-376a-40de-bae7-c3678dc3a666" providerId="ADAL" clId="{E167499C-EE77-407B-B50E-63AA7F5F60BA}" dt="2023-03-01T20:10:25.944" v="220" actId="47"/>
        <pc:sldMkLst>
          <pc:docMk/>
          <pc:sldMk cId="2501734695" sldId="428"/>
        </pc:sldMkLst>
      </pc:sldChg>
      <pc:sldChg chg="addSp delSp add del mod ord">
        <pc:chgData name="Penny Bogardus" userId="b5395f0c-376a-40de-bae7-c3678dc3a666" providerId="ADAL" clId="{E167499C-EE77-407B-B50E-63AA7F5F60BA}" dt="2023-03-03T17:47:55.223" v="330" actId="47"/>
        <pc:sldMkLst>
          <pc:docMk/>
          <pc:sldMk cId="1166940916" sldId="429"/>
        </pc:sldMkLst>
      </pc:sldChg>
      <pc:sldChg chg="del">
        <pc:chgData name="Penny Bogardus" userId="b5395f0c-376a-40de-bae7-c3678dc3a666" providerId="ADAL" clId="{E167499C-EE77-407B-B50E-63AA7F5F60BA}" dt="2023-03-03T18:06:22.792" v="432" actId="47"/>
        <pc:sldMkLst>
          <pc:docMk/>
          <pc:sldMk cId="1669313173" sldId="437"/>
        </pc:sldMkLst>
      </pc:sldChg>
      <pc:sldChg chg="del">
        <pc:chgData name="Penny Bogardus" userId="b5395f0c-376a-40de-bae7-c3678dc3a666" providerId="ADAL" clId="{E167499C-EE77-407B-B50E-63AA7F5F60BA}" dt="2023-03-03T18:20:37.767" v="702" actId="47"/>
        <pc:sldMkLst>
          <pc:docMk/>
          <pc:sldMk cId="921185668" sldId="438"/>
        </pc:sldMkLst>
      </pc:sldChg>
      <pc:sldChg chg="del">
        <pc:chgData name="Penny Bogardus" userId="b5395f0c-376a-40de-bae7-c3678dc3a666" providerId="ADAL" clId="{E167499C-EE77-407B-B50E-63AA7F5F60BA}" dt="2023-03-03T18:20:29.398" v="700" actId="47"/>
        <pc:sldMkLst>
          <pc:docMk/>
          <pc:sldMk cId="235233822" sldId="440"/>
        </pc:sldMkLst>
      </pc:sldChg>
      <pc:sldChg chg="del">
        <pc:chgData name="Penny Bogardus" userId="b5395f0c-376a-40de-bae7-c3678dc3a666" providerId="ADAL" clId="{E167499C-EE77-407B-B50E-63AA7F5F60BA}" dt="2023-03-03T18:20:31.687" v="701" actId="47"/>
        <pc:sldMkLst>
          <pc:docMk/>
          <pc:sldMk cId="2633401076" sldId="442"/>
        </pc:sldMkLst>
      </pc:sldChg>
      <pc:sldChg chg="del">
        <pc:chgData name="Penny Bogardus" userId="b5395f0c-376a-40de-bae7-c3678dc3a666" providerId="ADAL" clId="{E167499C-EE77-407B-B50E-63AA7F5F60BA}" dt="2023-03-03T18:20:46.840" v="704" actId="47"/>
        <pc:sldMkLst>
          <pc:docMk/>
          <pc:sldMk cId="1725542912" sldId="447"/>
        </pc:sldMkLst>
      </pc:sldChg>
      <pc:sldChg chg="del">
        <pc:chgData name="Penny Bogardus" userId="b5395f0c-376a-40de-bae7-c3678dc3a666" providerId="ADAL" clId="{E167499C-EE77-407B-B50E-63AA7F5F60BA}" dt="2023-03-03T18:06:38.724" v="433" actId="47"/>
        <pc:sldMkLst>
          <pc:docMk/>
          <pc:sldMk cId="1206463952" sldId="448"/>
        </pc:sldMkLst>
      </pc:sldChg>
      <pc:sldChg chg="del">
        <pc:chgData name="Penny Bogardus" userId="b5395f0c-376a-40de-bae7-c3678dc3a666" providerId="ADAL" clId="{E167499C-EE77-407B-B50E-63AA7F5F60BA}" dt="2023-03-03T18:20:40.576" v="703" actId="47"/>
        <pc:sldMkLst>
          <pc:docMk/>
          <pc:sldMk cId="2851929371" sldId="449"/>
        </pc:sldMkLst>
      </pc:sldChg>
      <pc:sldChg chg="modSp add del mod">
        <pc:chgData name="Penny Bogardus" userId="b5395f0c-376a-40de-bae7-c3678dc3a666" providerId="ADAL" clId="{E167499C-EE77-407B-B50E-63AA7F5F60BA}" dt="2023-03-01T20:06:51.497" v="147" actId="47"/>
        <pc:sldMkLst>
          <pc:docMk/>
          <pc:sldMk cId="1901276391" sldId="450"/>
        </pc:sldMkLst>
      </pc:sldChg>
      <pc:sldChg chg="add del">
        <pc:chgData name="Penny Bogardus" userId="b5395f0c-376a-40de-bae7-c3678dc3a666" providerId="ADAL" clId="{E167499C-EE77-407B-B50E-63AA7F5F60BA}" dt="2023-03-01T19:51:17.249" v="25" actId="2696"/>
        <pc:sldMkLst>
          <pc:docMk/>
          <pc:sldMk cId="2935810304" sldId="450"/>
        </pc:sldMkLst>
      </pc:sldChg>
      <pc:sldChg chg="add del">
        <pc:chgData name="Penny Bogardus" userId="b5395f0c-376a-40de-bae7-c3678dc3a666" providerId="ADAL" clId="{E167499C-EE77-407B-B50E-63AA7F5F60BA}" dt="2023-03-01T20:00:20.837" v="32" actId="47"/>
        <pc:sldMkLst>
          <pc:docMk/>
          <pc:sldMk cId="2433391493" sldId="451"/>
        </pc:sldMkLst>
      </pc:sldChg>
      <pc:sldChg chg="add del">
        <pc:chgData name="Penny Bogardus" userId="b5395f0c-376a-40de-bae7-c3678dc3a666" providerId="ADAL" clId="{E167499C-EE77-407B-B50E-63AA7F5F60BA}" dt="2023-03-01T20:06:02.009" v="120" actId="47"/>
        <pc:sldMkLst>
          <pc:docMk/>
          <pc:sldMk cId="3384784039" sldId="451"/>
        </pc:sldMkLst>
      </pc:sldChg>
      <pc:sldChg chg="add del">
        <pc:chgData name="Penny Bogardus" userId="b5395f0c-376a-40de-bae7-c3678dc3a666" providerId="ADAL" clId="{E167499C-EE77-407B-B50E-63AA7F5F60BA}" dt="2023-03-01T20:01:56.109" v="39" actId="47"/>
        <pc:sldMkLst>
          <pc:docMk/>
          <pc:sldMk cId="303463969" sldId="452"/>
        </pc:sldMkLst>
      </pc:sldChg>
      <pc:sldChg chg="modSp new del mod ord">
        <pc:chgData name="Penny Bogardus" userId="b5395f0c-376a-40de-bae7-c3678dc3a666" providerId="ADAL" clId="{E167499C-EE77-407B-B50E-63AA7F5F60BA}" dt="2023-03-03T17:37:03.655" v="329" actId="47"/>
        <pc:sldMkLst>
          <pc:docMk/>
          <pc:sldMk cId="1664603784" sldId="452"/>
        </pc:sldMkLst>
      </pc:sldChg>
      <pc:sldChg chg="add del">
        <pc:chgData name="Penny Bogardus" userId="b5395f0c-376a-40de-bae7-c3678dc3a666" providerId="ADAL" clId="{E167499C-EE77-407B-B50E-63AA7F5F60BA}" dt="2023-03-01T20:09:09.749" v="194" actId="47"/>
        <pc:sldMkLst>
          <pc:docMk/>
          <pc:sldMk cId="138859867" sldId="453"/>
        </pc:sldMkLst>
      </pc:sldChg>
      <pc:sldChg chg="add del">
        <pc:chgData name="Penny Bogardus" userId="b5395f0c-376a-40de-bae7-c3678dc3a666" providerId="ADAL" clId="{E167499C-EE77-407B-B50E-63AA7F5F60BA}" dt="2023-03-01T20:01:59.428" v="40" actId="47"/>
        <pc:sldMkLst>
          <pc:docMk/>
          <pc:sldMk cId="2260259634" sldId="453"/>
        </pc:sldMkLst>
      </pc:sldChg>
      <pc:sldChg chg="modSp add mod ord">
        <pc:chgData name="Penny Bogardus" userId="b5395f0c-376a-40de-bae7-c3678dc3a666" providerId="ADAL" clId="{E167499C-EE77-407B-B50E-63AA7F5F60BA}" dt="2023-03-01T20:10:33.945" v="222"/>
        <pc:sldMkLst>
          <pc:docMk/>
          <pc:sldMk cId="2180521880" sldId="454"/>
        </pc:sldMkLst>
      </pc:sldChg>
      <pc:sldChg chg="new del ord">
        <pc:chgData name="Penny Bogardus" userId="b5395f0c-376a-40de-bae7-c3678dc3a666" providerId="ADAL" clId="{E167499C-EE77-407B-B50E-63AA7F5F60BA}" dt="2023-03-03T20:35:39.677" v="712" actId="47"/>
        <pc:sldMkLst>
          <pc:docMk/>
          <pc:sldMk cId="481028276" sldId="455"/>
        </pc:sldMkLst>
      </pc:sldChg>
      <pc:sldChg chg="add del">
        <pc:chgData name="Penny Bogardus" userId="b5395f0c-376a-40de-bae7-c3678dc3a666" providerId="ADAL" clId="{E167499C-EE77-407B-B50E-63AA7F5F60BA}" dt="2023-03-01T20:13:27.494" v="231" actId="47"/>
        <pc:sldMkLst>
          <pc:docMk/>
          <pc:sldMk cId="1614634052" sldId="455"/>
        </pc:sldMkLst>
      </pc:sldChg>
      <pc:sldChg chg="add del">
        <pc:chgData name="Penny Bogardus" userId="b5395f0c-376a-40de-bae7-c3678dc3a666" providerId="ADAL" clId="{E167499C-EE77-407B-B50E-63AA7F5F60BA}" dt="2023-03-01T20:12:38.829" v="226" actId="47"/>
        <pc:sldMkLst>
          <pc:docMk/>
          <pc:sldMk cId="2755542505" sldId="455"/>
        </pc:sldMkLst>
      </pc:sldChg>
      <pc:sldChg chg="new del">
        <pc:chgData name="Penny Bogardus" userId="b5395f0c-376a-40de-bae7-c3678dc3a666" providerId="ADAL" clId="{E167499C-EE77-407B-B50E-63AA7F5F60BA}" dt="2023-03-01T20:14:00.928" v="236" actId="47"/>
        <pc:sldMkLst>
          <pc:docMk/>
          <pc:sldMk cId="3129222748" sldId="455"/>
        </pc:sldMkLst>
      </pc:sldChg>
      <pc:sldChg chg="add del">
        <pc:chgData name="Penny Bogardus" userId="b5395f0c-376a-40de-bae7-c3678dc3a666" providerId="ADAL" clId="{E167499C-EE77-407B-B50E-63AA7F5F60BA}" dt="2023-03-01T20:13:30.752" v="232" actId="47"/>
        <pc:sldMkLst>
          <pc:docMk/>
          <pc:sldMk cId="322979359" sldId="456"/>
        </pc:sldMkLst>
      </pc:sldChg>
      <pc:sldChg chg="modSp add mod ord">
        <pc:chgData name="Penny Bogardus" userId="b5395f0c-376a-40de-bae7-c3678dc3a666" providerId="ADAL" clId="{E167499C-EE77-407B-B50E-63AA7F5F60BA}" dt="2023-03-01T20:16:35.175" v="310" actId="20577"/>
        <pc:sldMkLst>
          <pc:docMk/>
          <pc:sldMk cId="1015793205" sldId="456"/>
        </pc:sldMkLst>
      </pc:sldChg>
      <pc:sldChg chg="add del ord">
        <pc:chgData name="Penny Bogardus" userId="b5395f0c-376a-40de-bae7-c3678dc3a666" providerId="ADAL" clId="{E167499C-EE77-407B-B50E-63AA7F5F60BA}" dt="2023-03-03T17:48:06.148" v="331" actId="47"/>
        <pc:sldMkLst>
          <pc:docMk/>
          <pc:sldMk cId="2516323687" sldId="457"/>
        </pc:sldMkLst>
      </pc:sldChg>
      <pc:sldChg chg="modSp add mod ord">
        <pc:chgData name="Penny Bogardus" userId="b5395f0c-376a-40de-bae7-c3678dc3a666" providerId="ADAL" clId="{E167499C-EE77-407B-B50E-63AA7F5F60BA}" dt="2023-03-03T18:17:13.986" v="696" actId="20577"/>
        <pc:sldMkLst>
          <pc:docMk/>
          <pc:sldMk cId="1283513118" sldId="458"/>
        </pc:sldMkLst>
      </pc:sldChg>
      <pc:sldChg chg="modSp add mod ord">
        <pc:chgData name="Penny Bogardus" userId="b5395f0c-376a-40de-bae7-c3678dc3a666" providerId="ADAL" clId="{E167499C-EE77-407B-B50E-63AA7F5F60BA}" dt="2023-03-03T17:52:58.496" v="431" actId="20577"/>
        <pc:sldMkLst>
          <pc:docMk/>
          <pc:sldMk cId="1805626727" sldId="459"/>
        </pc:sldMkLst>
      </pc:sldChg>
      <pc:sldChg chg="add">
        <pc:chgData name="Penny Bogardus" userId="b5395f0c-376a-40de-bae7-c3678dc3a666" providerId="ADAL" clId="{E167499C-EE77-407B-B50E-63AA7F5F60BA}" dt="2023-03-03T17:48:58.077" v="333"/>
        <pc:sldMkLst>
          <pc:docMk/>
          <pc:sldMk cId="3508865491" sldId="460"/>
        </pc:sldMkLst>
      </pc:sldChg>
      <pc:sldChg chg="modSp add mod">
        <pc:chgData name="Penny Bogardus" userId="b5395f0c-376a-40de-bae7-c3678dc3a666" providerId="ADAL" clId="{E167499C-EE77-407B-B50E-63AA7F5F60BA}" dt="2023-03-03T18:09:40.032" v="462" actId="20577"/>
        <pc:sldMkLst>
          <pc:docMk/>
          <pc:sldMk cId="462284981" sldId="461"/>
        </pc:sldMkLst>
      </pc:sldChg>
      <pc:sldChg chg="add del">
        <pc:chgData name="Penny Bogardus" userId="b5395f0c-376a-40de-bae7-c3678dc3a666" providerId="ADAL" clId="{E167499C-EE77-407B-B50E-63AA7F5F60BA}" dt="2023-03-03T18:08:23.356" v="436" actId="47"/>
        <pc:sldMkLst>
          <pc:docMk/>
          <pc:sldMk cId="2810700745" sldId="461"/>
        </pc:sldMkLst>
      </pc:sldChg>
      <pc:sldChg chg="modSp add mod">
        <pc:chgData name="Penny Bogardus" userId="b5395f0c-376a-40de-bae7-c3678dc3a666" providerId="ADAL" clId="{E167499C-EE77-407B-B50E-63AA7F5F60BA}" dt="2023-03-03T18:12:31.672" v="553" actId="255"/>
        <pc:sldMkLst>
          <pc:docMk/>
          <pc:sldMk cId="61234775" sldId="462"/>
        </pc:sldMkLst>
      </pc:sldChg>
      <pc:sldChg chg="add del">
        <pc:chgData name="Penny Bogardus" userId="b5395f0c-376a-40de-bae7-c3678dc3a666" providerId="ADAL" clId="{E167499C-EE77-407B-B50E-63AA7F5F60BA}" dt="2023-03-03T18:13:07.982" v="556" actId="47"/>
        <pc:sldMkLst>
          <pc:docMk/>
          <pc:sldMk cId="1437471170" sldId="463"/>
        </pc:sldMkLst>
      </pc:sldChg>
      <pc:sldChg chg="modSp add mod">
        <pc:chgData name="Penny Bogardus" userId="b5395f0c-376a-40de-bae7-c3678dc3a666" providerId="ADAL" clId="{E167499C-EE77-407B-B50E-63AA7F5F60BA}" dt="2023-03-03T18:14:31.503" v="609" actId="20577"/>
        <pc:sldMkLst>
          <pc:docMk/>
          <pc:sldMk cId="4073650912" sldId="463"/>
        </pc:sldMkLst>
      </pc:sldChg>
      <pc:sldChg chg="add del">
        <pc:chgData name="Penny Bogardus" userId="b5395f0c-376a-40de-bae7-c3678dc3a666" providerId="ADAL" clId="{E167499C-EE77-407B-B50E-63AA7F5F60BA}" dt="2023-03-03T18:22:09.393" v="707" actId="47"/>
        <pc:sldMkLst>
          <pc:docMk/>
          <pc:sldMk cId="2427376211" sldId="464"/>
        </pc:sldMkLst>
      </pc:sldChg>
      <pc:sldChg chg="add del">
        <pc:chgData name="Penny Bogardus" userId="b5395f0c-376a-40de-bae7-c3678dc3a666" providerId="ADAL" clId="{E167499C-EE77-407B-B50E-63AA7F5F60BA}" dt="2023-03-03T18:20:14.717" v="699" actId="47"/>
        <pc:sldMkLst>
          <pc:docMk/>
          <pc:sldMk cId="3119590314" sldId="464"/>
        </pc:sldMkLst>
      </pc:sldChg>
      <pc:sldChg chg="modSp add mod ord">
        <pc:chgData name="Penny Bogardus" userId="b5395f0c-376a-40de-bae7-c3678dc3a666" providerId="ADAL" clId="{E167499C-EE77-407B-B50E-63AA7F5F60BA}" dt="2023-03-03T20:43:00.623" v="878" actId="14100"/>
        <pc:sldMkLst>
          <pc:docMk/>
          <pc:sldMk cId="3879422943" sldId="464"/>
        </pc:sldMkLst>
      </pc:sldChg>
      <pc:sldChg chg="modSp add mod">
        <pc:chgData name="Penny Bogardus" userId="b5395f0c-376a-40de-bae7-c3678dc3a666" providerId="ADAL" clId="{E167499C-EE77-407B-B50E-63AA7F5F60BA}" dt="2023-03-03T20:38:57.570" v="821" actId="1076"/>
        <pc:sldMkLst>
          <pc:docMk/>
          <pc:sldMk cId="2427376211" sldId="465"/>
        </pc:sldMkLst>
      </pc:sldChg>
      <pc:sldMasterChg chg="del delSldLayout">
        <pc:chgData name="Penny Bogardus" userId="b5395f0c-376a-40de-bae7-c3678dc3a666" providerId="ADAL" clId="{E167499C-EE77-407B-B50E-63AA7F5F60BA}" dt="2023-03-03T18:20:31.687" v="701" actId="47"/>
        <pc:sldMasterMkLst>
          <pc:docMk/>
          <pc:sldMasterMk cId="1741501593" sldId="2147483677"/>
        </pc:sldMasterMkLst>
        <pc:sldLayoutChg chg="del">
          <pc:chgData name="Penny Bogardus" userId="b5395f0c-376a-40de-bae7-c3678dc3a666" providerId="ADAL" clId="{E167499C-EE77-407B-B50E-63AA7F5F60BA}" dt="2023-03-03T18:20:31.687" v="701" actId="47"/>
          <pc:sldLayoutMkLst>
            <pc:docMk/>
            <pc:sldMasterMk cId="1741501593" sldId="2147483677"/>
            <pc:sldLayoutMk cId="4011717075" sldId="2147483679"/>
          </pc:sldLayoutMkLst>
        </pc:sldLayoutChg>
        <pc:sldLayoutChg chg="del">
          <pc:chgData name="Penny Bogardus" userId="b5395f0c-376a-40de-bae7-c3678dc3a666" providerId="ADAL" clId="{E167499C-EE77-407B-B50E-63AA7F5F60BA}" dt="2023-03-03T18:20:31.687" v="701" actId="47"/>
          <pc:sldLayoutMkLst>
            <pc:docMk/>
            <pc:sldMasterMk cId="1741501593" sldId="2147483677"/>
            <pc:sldLayoutMk cId="2356781695" sldId="2147483683"/>
          </pc:sldLayoutMkLst>
        </pc:sldLayoutChg>
        <pc:sldLayoutChg chg="del">
          <pc:chgData name="Penny Bogardus" userId="b5395f0c-376a-40de-bae7-c3678dc3a666" providerId="ADAL" clId="{E167499C-EE77-407B-B50E-63AA7F5F60BA}" dt="2023-03-01T20:10:11.526" v="218" actId="47"/>
          <pc:sldLayoutMkLst>
            <pc:docMk/>
            <pc:sldMasterMk cId="1741501593" sldId="2147483677"/>
            <pc:sldLayoutMk cId="2871114739" sldId="2147483689"/>
          </pc:sldLayoutMkLst>
        </pc:sldLayoutChg>
      </pc:sldMasterChg>
      <pc:sldMasterChg chg="addSldLayout delSldLayout modSldLayout">
        <pc:chgData name="Penny Bogardus" userId="b5395f0c-376a-40de-bae7-c3678dc3a666" providerId="ADAL" clId="{E167499C-EE77-407B-B50E-63AA7F5F60BA}" dt="2023-03-03T17:36:57.578" v="325" actId="27028"/>
        <pc:sldMasterMkLst>
          <pc:docMk/>
          <pc:sldMasterMk cId="156545731" sldId="2147483690"/>
        </pc:sldMasterMkLst>
        <pc:sldLayoutChg chg="add del">
          <pc:chgData name="Penny Bogardus" userId="b5395f0c-376a-40de-bae7-c3678dc3a666" providerId="ADAL" clId="{E167499C-EE77-407B-B50E-63AA7F5F60BA}" dt="2023-03-01T20:06:51.497" v="147" actId="47"/>
          <pc:sldLayoutMkLst>
            <pc:docMk/>
            <pc:sldMasterMk cId="156545731" sldId="2147483690"/>
            <pc:sldLayoutMk cId="1985889596" sldId="2147483660"/>
          </pc:sldLayoutMkLst>
        </pc:sldLayoutChg>
        <pc:sldLayoutChg chg="replId">
          <pc:chgData name="Penny Bogardus" userId="b5395f0c-376a-40de-bae7-c3678dc3a666" providerId="ADAL" clId="{E167499C-EE77-407B-B50E-63AA7F5F60BA}" dt="2023-03-03T17:36:57.578" v="325" actId="27028"/>
          <pc:sldLayoutMkLst>
            <pc:docMk/>
            <pc:sldMasterMk cId="156545731" sldId="2147483690"/>
            <pc:sldLayoutMk cId="4265234883" sldId="2147483696"/>
          </pc:sldLayoutMkLst>
        </pc:sldLayoutChg>
      </pc:sldMasterChg>
      <pc:sldMasterChg chg="del delSldLayout modSldLayout">
        <pc:chgData name="Penny Bogardus" userId="b5395f0c-376a-40de-bae7-c3678dc3a666" providerId="ADAL" clId="{E167499C-EE77-407B-B50E-63AA7F5F60BA}" dt="2023-03-03T18:06:38.724" v="433" actId="47"/>
        <pc:sldMasterMkLst>
          <pc:docMk/>
          <pc:sldMasterMk cId="1705575511" sldId="2147483692"/>
        </pc:sldMasterMkLst>
        <pc:sldLayoutChg chg="del replId">
          <pc:chgData name="Penny Bogardus" userId="b5395f0c-376a-40de-bae7-c3678dc3a666" providerId="ADAL" clId="{E167499C-EE77-407B-B50E-63AA7F5F60BA}" dt="2023-03-03T18:06:38.724" v="433" actId="47"/>
          <pc:sldLayoutMkLst>
            <pc:docMk/>
            <pc:sldMasterMk cId="1705575511" sldId="2147483692"/>
            <pc:sldLayoutMk cId="1812678840" sldId="2147483698"/>
          </pc:sldLayoutMkLst>
        </pc:sldLayoutChg>
      </pc:sldMasterChg>
      <pc:sldMasterChg chg="del replId delSldLayout">
        <pc:chgData name="Penny Bogardus" userId="b5395f0c-376a-40de-bae7-c3678dc3a666" providerId="ADAL" clId="{E167499C-EE77-407B-B50E-63AA7F5F60BA}" dt="2023-03-03T18:20:46.840" v="704" actId="47"/>
        <pc:sldMasterMkLst>
          <pc:docMk/>
          <pc:sldMasterMk cId="0" sldId="2147483694"/>
        </pc:sldMasterMkLst>
        <pc:sldLayoutChg chg="del">
          <pc:chgData name="Penny Bogardus" userId="b5395f0c-376a-40de-bae7-c3678dc3a666" providerId="ADAL" clId="{E167499C-EE77-407B-B50E-63AA7F5F60BA}" dt="2023-03-03T18:20:46.840" v="704" actId="47"/>
          <pc:sldLayoutMkLst>
            <pc:docMk/>
            <pc:sldMasterMk cId="0" sldId="2147483694"/>
            <pc:sldLayoutMk cId="0" sldId="2147483672"/>
          </pc:sldLayoutMkLst>
        </pc:sldLayoutChg>
      </pc:sldMasterChg>
      <pc:sldMasterChg chg="del replId delSldLayout">
        <pc:chgData name="Penny Bogardus" userId="b5395f0c-376a-40de-bae7-c3678dc3a666" providerId="ADAL" clId="{E167499C-EE77-407B-B50E-63AA7F5F60BA}" dt="2023-03-03T18:20:40.576" v="703" actId="47"/>
        <pc:sldMasterMkLst>
          <pc:docMk/>
          <pc:sldMasterMk cId="4257998386" sldId="2147483695"/>
        </pc:sldMasterMkLst>
        <pc:sldLayoutChg chg="del">
          <pc:chgData name="Penny Bogardus" userId="b5395f0c-376a-40de-bae7-c3678dc3a666" providerId="ADAL" clId="{E167499C-EE77-407B-B50E-63AA7F5F60BA}" dt="2023-03-03T18:20:40.576" v="703" actId="47"/>
          <pc:sldLayoutMkLst>
            <pc:docMk/>
            <pc:sldMasterMk cId="4257998386" sldId="2147483695"/>
            <pc:sldLayoutMk cId="1596969219" sldId="2147483649"/>
          </pc:sldLayoutMkLst>
        </pc:sldLayoutChg>
      </pc:sldMasterChg>
      <pc:sldMasterChg chg="add replId addSldLayout modSldLayout">
        <pc:chgData name="Penny Bogardus" userId="b5395f0c-376a-40de-bae7-c3678dc3a666" providerId="ADAL" clId="{E167499C-EE77-407B-B50E-63AA7F5F60BA}" dt="2023-03-03T20:35:34.773" v="708" actId="27028"/>
        <pc:sldMasterMkLst>
          <pc:docMk/>
          <pc:sldMasterMk cId="1510564367" sldId="2147483697"/>
        </pc:sldMasterMkLst>
        <pc:sldLayoutChg chg="add replId">
          <pc:chgData name="Penny Bogardus" userId="b5395f0c-376a-40de-bae7-c3678dc3a666" providerId="ADAL" clId="{E167499C-EE77-407B-B50E-63AA7F5F60BA}" dt="2023-03-03T20:35:34.773" v="708" actId="27028"/>
          <pc:sldLayoutMkLst>
            <pc:docMk/>
            <pc:sldMasterMk cId="1510564367" sldId="2147483697"/>
            <pc:sldLayoutMk cId="1291890736" sldId="2147483699"/>
          </pc:sldLayoutMkLst>
        </pc:sldLayoutChg>
      </pc:sldMasterChg>
      <pc:sldMasterChg chg="add replId addSldLayout">
        <pc:chgData name="Penny Bogardus" userId="b5395f0c-376a-40de-bae7-c3678dc3a666" providerId="ADAL" clId="{E167499C-EE77-407B-B50E-63AA7F5F60BA}" dt="2023-03-03T20:35:34.773" v="708" actId="27028"/>
        <pc:sldMasterMkLst>
          <pc:docMk/>
          <pc:sldMasterMk cId="666871537" sldId="2147483698"/>
        </pc:sldMasterMkLst>
        <pc:sldLayoutChg chg="add">
          <pc:chgData name="Penny Bogardus" userId="b5395f0c-376a-40de-bae7-c3678dc3a666" providerId="ADAL" clId="{E167499C-EE77-407B-B50E-63AA7F5F60BA}" dt="2023-03-03T17:48:58.076" v="332" actId="27028"/>
          <pc:sldLayoutMkLst>
            <pc:docMk/>
            <pc:sldMasterMk cId="666871537" sldId="2147483698"/>
            <pc:sldLayoutMk cId="649783545" sldId="2147483652"/>
          </pc:sldLayoutMkLst>
        </pc:sldLayoutChg>
      </pc:sldMasterChg>
      <pc:sldMasterChg chg="add addSldLayout">
        <pc:chgData name="Penny Bogardus" userId="b5395f0c-376a-40de-bae7-c3678dc3a666" providerId="ADAL" clId="{E167499C-EE77-407B-B50E-63AA7F5F60BA}" dt="2023-03-03T20:35:34.773" v="708" actId="27028"/>
        <pc:sldMasterMkLst>
          <pc:docMk/>
          <pc:sldMasterMk cId="3592444829" sldId="2147483700"/>
        </pc:sldMasterMkLst>
        <pc:sldLayoutChg chg="add">
          <pc:chgData name="Penny Bogardus" userId="b5395f0c-376a-40de-bae7-c3678dc3a666" providerId="ADAL" clId="{E167499C-EE77-407B-B50E-63AA7F5F60BA}" dt="2023-03-03T20:35:34.773" v="708" actId="27028"/>
          <pc:sldLayoutMkLst>
            <pc:docMk/>
            <pc:sldMasterMk cId="3592444829" sldId="2147483700"/>
            <pc:sldLayoutMk cId="226635036" sldId="2147483701"/>
          </pc:sldLayoutMkLst>
        </pc:sldLayoutChg>
      </pc:sldMasterChg>
    </pc:docChg>
  </pc:docChgLst>
  <pc:docChgLst>
    <pc:chgData name="Penny Bogardus" userId="b5395f0c-376a-40de-bae7-c3678dc3a666" providerId="ADAL" clId="{5CB00BDD-9DD3-4DB2-86C3-31A5E606CC14}"/>
    <pc:docChg chg="undo custSel addSld delSld modSld sldOrd addMainMaster delMainMaster modMainMaster">
      <pc:chgData name="Penny Bogardus" userId="b5395f0c-376a-40de-bae7-c3678dc3a666" providerId="ADAL" clId="{5CB00BDD-9DD3-4DB2-86C3-31A5E606CC14}" dt="2023-03-15T16:04:28.898" v="811"/>
      <pc:docMkLst>
        <pc:docMk/>
      </pc:docMkLst>
      <pc:sldChg chg="ord">
        <pc:chgData name="Penny Bogardus" userId="b5395f0c-376a-40de-bae7-c3678dc3a666" providerId="ADAL" clId="{5CB00BDD-9DD3-4DB2-86C3-31A5E606CC14}" dt="2023-03-06T16:34:44.171" v="1"/>
        <pc:sldMkLst>
          <pc:docMk/>
          <pc:sldMk cId="2808166358" sldId="292"/>
        </pc:sldMkLst>
      </pc:sldChg>
      <pc:sldChg chg="ord">
        <pc:chgData name="Penny Bogardus" userId="b5395f0c-376a-40de-bae7-c3678dc3a666" providerId="ADAL" clId="{5CB00BDD-9DD3-4DB2-86C3-31A5E606CC14}" dt="2023-03-06T16:37:18.943" v="25"/>
        <pc:sldMkLst>
          <pc:docMk/>
          <pc:sldMk cId="2258920208" sldId="331"/>
        </pc:sldMkLst>
      </pc:sldChg>
      <pc:sldChg chg="del">
        <pc:chgData name="Penny Bogardus" userId="b5395f0c-376a-40de-bae7-c3678dc3a666" providerId="ADAL" clId="{5CB00BDD-9DD3-4DB2-86C3-31A5E606CC14}" dt="2023-03-06T16:35:11.833" v="4" actId="2696"/>
        <pc:sldMkLst>
          <pc:docMk/>
          <pc:sldMk cId="3477272203" sldId="373"/>
        </pc:sldMkLst>
      </pc:sldChg>
      <pc:sldChg chg="del">
        <pc:chgData name="Penny Bogardus" userId="b5395f0c-376a-40de-bae7-c3678dc3a666" providerId="ADAL" clId="{5CB00BDD-9DD3-4DB2-86C3-31A5E606CC14}" dt="2023-03-06T16:34:54.862" v="3" actId="2696"/>
        <pc:sldMkLst>
          <pc:docMk/>
          <pc:sldMk cId="1022407920" sldId="375"/>
        </pc:sldMkLst>
      </pc:sldChg>
      <pc:sldChg chg="del">
        <pc:chgData name="Penny Bogardus" userId="b5395f0c-376a-40de-bae7-c3678dc3a666" providerId="ADAL" clId="{5CB00BDD-9DD3-4DB2-86C3-31A5E606CC14}" dt="2023-03-06T16:34:47.053" v="2" actId="2696"/>
        <pc:sldMkLst>
          <pc:docMk/>
          <pc:sldMk cId="1768382079" sldId="376"/>
        </pc:sldMkLst>
      </pc:sldChg>
      <pc:sldChg chg="del">
        <pc:chgData name="Penny Bogardus" userId="b5395f0c-376a-40de-bae7-c3678dc3a666" providerId="ADAL" clId="{5CB00BDD-9DD3-4DB2-86C3-31A5E606CC14}" dt="2023-03-06T16:35:23.058" v="7" actId="2696"/>
        <pc:sldMkLst>
          <pc:docMk/>
          <pc:sldMk cId="2268121132" sldId="422"/>
        </pc:sldMkLst>
      </pc:sldChg>
      <pc:sldChg chg="ord">
        <pc:chgData name="Penny Bogardus" userId="b5395f0c-376a-40de-bae7-c3678dc3a666" providerId="ADAL" clId="{5CB00BDD-9DD3-4DB2-86C3-31A5E606CC14}" dt="2023-03-06T16:35:46.063" v="9"/>
        <pc:sldMkLst>
          <pc:docMk/>
          <pc:sldMk cId="2180521880" sldId="454"/>
        </pc:sldMkLst>
      </pc:sldChg>
      <pc:sldChg chg="ord">
        <pc:chgData name="Penny Bogardus" userId="b5395f0c-376a-40de-bae7-c3678dc3a666" providerId="ADAL" clId="{5CB00BDD-9DD3-4DB2-86C3-31A5E606CC14}" dt="2023-03-06T16:36:02.319" v="13"/>
        <pc:sldMkLst>
          <pc:docMk/>
          <pc:sldMk cId="1015793205" sldId="456"/>
        </pc:sldMkLst>
      </pc:sldChg>
      <pc:sldChg chg="ord">
        <pc:chgData name="Penny Bogardus" userId="b5395f0c-376a-40de-bae7-c3678dc3a666" providerId="ADAL" clId="{5CB00BDD-9DD3-4DB2-86C3-31A5E606CC14}" dt="2023-03-06T16:36:08.544" v="15"/>
        <pc:sldMkLst>
          <pc:docMk/>
          <pc:sldMk cId="1805626727" sldId="459"/>
        </pc:sldMkLst>
      </pc:sldChg>
      <pc:sldChg chg="ord">
        <pc:chgData name="Penny Bogardus" userId="b5395f0c-376a-40de-bae7-c3678dc3a666" providerId="ADAL" clId="{5CB00BDD-9DD3-4DB2-86C3-31A5E606CC14}" dt="2023-03-06T16:36:37.960" v="19"/>
        <pc:sldMkLst>
          <pc:docMk/>
          <pc:sldMk cId="462284981" sldId="461"/>
        </pc:sldMkLst>
      </pc:sldChg>
      <pc:sldChg chg="modSp mod ord">
        <pc:chgData name="Penny Bogardus" userId="b5395f0c-376a-40de-bae7-c3678dc3a666" providerId="ADAL" clId="{5CB00BDD-9DD3-4DB2-86C3-31A5E606CC14}" dt="2023-03-06T19:33:48.398" v="65" actId="20577"/>
        <pc:sldMkLst>
          <pc:docMk/>
          <pc:sldMk cId="61234775" sldId="462"/>
        </pc:sldMkLst>
      </pc:sldChg>
      <pc:sldChg chg="ord">
        <pc:chgData name="Penny Bogardus" userId="b5395f0c-376a-40de-bae7-c3678dc3a666" providerId="ADAL" clId="{5CB00BDD-9DD3-4DB2-86C3-31A5E606CC14}" dt="2023-03-06T16:37:02.928" v="23"/>
        <pc:sldMkLst>
          <pc:docMk/>
          <pc:sldMk cId="4073650912" sldId="463"/>
        </pc:sldMkLst>
      </pc:sldChg>
      <pc:sldChg chg="ord">
        <pc:chgData name="Penny Bogardus" userId="b5395f0c-376a-40de-bae7-c3678dc3a666" providerId="ADAL" clId="{5CB00BDD-9DD3-4DB2-86C3-31A5E606CC14}" dt="2023-03-06T16:36:24.832" v="17"/>
        <pc:sldMkLst>
          <pc:docMk/>
          <pc:sldMk cId="2427376211" sldId="465"/>
        </pc:sldMkLst>
      </pc:sldChg>
      <pc:sldChg chg="addSp delSp modSp new mod ord modClrScheme chgLayout">
        <pc:chgData name="Penny Bogardus" userId="b5395f0c-376a-40de-bae7-c3678dc3a666" providerId="ADAL" clId="{5CB00BDD-9DD3-4DB2-86C3-31A5E606CC14}" dt="2023-03-09T18:08:04.162" v="805" actId="1076"/>
        <pc:sldMkLst>
          <pc:docMk/>
          <pc:sldMk cId="308362940" sldId="466"/>
        </pc:sldMkLst>
      </pc:sldChg>
      <pc:sldChg chg="add del">
        <pc:chgData name="Penny Bogardus" userId="b5395f0c-376a-40de-bae7-c3678dc3a666" providerId="ADAL" clId="{5CB00BDD-9DD3-4DB2-86C3-31A5E606CC14}" dt="2023-03-09T17:49:01.013" v="75" actId="47"/>
        <pc:sldMkLst>
          <pc:docMk/>
          <pc:sldMk cId="305750024" sldId="467"/>
        </pc:sldMkLst>
      </pc:sldChg>
      <pc:sldChg chg="add ord">
        <pc:chgData name="Penny Bogardus" userId="b5395f0c-376a-40de-bae7-c3678dc3a666" providerId="ADAL" clId="{5CB00BDD-9DD3-4DB2-86C3-31A5E606CC14}" dt="2023-03-09T18:29:44.194" v="809"/>
        <pc:sldMkLst>
          <pc:docMk/>
          <pc:sldMk cId="1725542912" sldId="467"/>
        </pc:sldMkLst>
      </pc:sldChg>
      <pc:sldChg chg="add">
        <pc:chgData name="Penny Bogardus" userId="b5395f0c-376a-40de-bae7-c3678dc3a666" providerId="ADAL" clId="{5CB00BDD-9DD3-4DB2-86C3-31A5E606CC14}" dt="2023-03-15T16:04:28.898" v="811"/>
        <pc:sldMkLst>
          <pc:docMk/>
          <pc:sldMk cId="2584448587" sldId="468"/>
        </pc:sldMkLst>
      </pc:sldChg>
      <pc:sldChg chg="addSp modSp add del mod modClrScheme chgLayout">
        <pc:chgData name="Penny Bogardus" userId="b5395f0c-376a-40de-bae7-c3678dc3a666" providerId="ADAL" clId="{5CB00BDD-9DD3-4DB2-86C3-31A5E606CC14}" dt="2023-03-09T17:48:58.249" v="74" actId="47"/>
        <pc:sldMkLst>
          <pc:docMk/>
          <pc:sldMk cId="3315883445" sldId="468"/>
        </pc:sldMkLst>
      </pc:sldChg>
      <pc:sldMasterChg chg="addSldLayout">
        <pc:chgData name="Penny Bogardus" userId="b5395f0c-376a-40de-bae7-c3678dc3a666" providerId="ADAL" clId="{5CB00BDD-9DD3-4DB2-86C3-31A5E606CC14}" dt="2023-03-15T16:04:28.898" v="810" actId="27028"/>
        <pc:sldMasterMkLst>
          <pc:docMk/>
          <pc:sldMasterMk cId="25168339" sldId="2147483648"/>
        </pc:sldMasterMkLst>
        <pc:sldLayoutChg chg="add">
          <pc:chgData name="Penny Bogardus" userId="b5395f0c-376a-40de-bae7-c3678dc3a666" providerId="ADAL" clId="{5CB00BDD-9DD3-4DB2-86C3-31A5E606CC14}" dt="2023-03-15T16:04:28.898" v="810" actId="27028"/>
          <pc:sldLayoutMkLst>
            <pc:docMk/>
            <pc:sldMasterMk cId="25168339" sldId="2147483648"/>
            <pc:sldLayoutMk cId="2261660934" sldId="2147483650"/>
          </pc:sldLayoutMkLst>
        </pc:sldLayoutChg>
        <pc:sldLayoutChg chg="add del">
          <pc:chgData name="Penny Bogardus" userId="b5395f0c-376a-40de-bae7-c3678dc3a666" providerId="ADAL" clId="{5CB00BDD-9DD3-4DB2-86C3-31A5E606CC14}" dt="2023-03-09T17:49:01.013" v="75" actId="47"/>
          <pc:sldLayoutMkLst>
            <pc:docMk/>
            <pc:sldMasterMk cId="25168339" sldId="2147483648"/>
            <pc:sldLayoutMk cId="0" sldId="2147483662"/>
          </pc:sldLayoutMkLst>
        </pc:sldLayoutChg>
      </pc:sldMasterChg>
      <pc:sldMasterChg chg="add addSldLayout">
        <pc:chgData name="Penny Bogardus" userId="b5395f0c-376a-40de-bae7-c3678dc3a666" providerId="ADAL" clId="{5CB00BDD-9DD3-4DB2-86C3-31A5E606CC14}" dt="2023-03-09T18:29:39.128" v="806" actId="27028"/>
        <pc:sldMasterMkLst>
          <pc:docMk/>
          <pc:sldMasterMk cId="0" sldId="2147483660"/>
        </pc:sldMasterMkLst>
        <pc:sldLayoutChg chg="add">
          <pc:chgData name="Penny Bogardus" userId="b5395f0c-376a-40de-bae7-c3678dc3a666" providerId="ADAL" clId="{5CB00BDD-9DD3-4DB2-86C3-31A5E606CC14}" dt="2023-03-09T18:29:39.128" v="806" actId="27028"/>
          <pc:sldLayoutMkLst>
            <pc:docMk/>
            <pc:sldMasterMk cId="0" sldId="2147483660"/>
            <pc:sldLayoutMk cId="0" sldId="2147483672"/>
          </pc:sldLayoutMkLst>
        </pc:sldLayoutChg>
      </pc:sldMasterChg>
      <pc:sldMasterChg chg="replId modSldLayout">
        <pc:chgData name="Penny Bogardus" userId="b5395f0c-376a-40de-bae7-c3678dc3a666" providerId="ADAL" clId="{5CB00BDD-9DD3-4DB2-86C3-31A5E606CC14}" dt="2023-03-15T16:04:28.898" v="810" actId="27028"/>
        <pc:sldMasterMkLst>
          <pc:docMk/>
          <pc:sldMasterMk cId="3592444829" sldId="2147483700"/>
        </pc:sldMasterMkLst>
        <pc:sldLayoutChg chg="replId">
          <pc:chgData name="Penny Bogardus" userId="b5395f0c-376a-40de-bae7-c3678dc3a666" providerId="ADAL" clId="{5CB00BDD-9DD3-4DB2-86C3-31A5E606CC14}" dt="2023-03-15T16:04:28.898" v="810" actId="27028"/>
          <pc:sldLayoutMkLst>
            <pc:docMk/>
            <pc:sldMasterMk cId="3592444829" sldId="2147483700"/>
            <pc:sldLayoutMk cId="226635036" sldId="214748370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550AE-CD00-834C-A2E0-C8DE474FC794}"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49AA2-3724-BE40-BFB0-ACD51183E90A}" type="slidenum">
              <a:rPr lang="en-US" smtClean="0"/>
              <a:t>‹#›</a:t>
            </a:fld>
            <a:endParaRPr lang="en-US"/>
          </a:p>
        </p:txBody>
      </p:sp>
    </p:spTree>
    <p:extLst>
      <p:ext uri="{BB962C8B-B14F-4D97-AF65-F5344CB8AC3E}">
        <p14:creationId xmlns:p14="http://schemas.microsoft.com/office/powerpoint/2010/main" val="288920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B20F-06C4-6046-9A71-DD4BA0340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EBABEF-8FAD-9C45-8C50-993952B72D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018775-88D0-AD43-BF5D-FE2D2F19AFCC}"/>
              </a:ext>
            </a:extLst>
          </p:cNvPr>
          <p:cNvSpPr>
            <a:spLocks noGrp="1"/>
          </p:cNvSpPr>
          <p:nvPr>
            <p:ph type="dt" sz="half" idx="10"/>
          </p:nvPr>
        </p:nvSpPr>
        <p:spPr/>
        <p:txBody>
          <a:bodyPr/>
          <a:lstStyle/>
          <a:p>
            <a:fld id="{5B82CCE9-EB56-F440-9064-8307A0673582}" type="datetimeFigureOut">
              <a:rPr lang="en-US" smtClean="0"/>
              <a:t>3/24/2025</a:t>
            </a:fld>
            <a:endParaRPr lang="en-US"/>
          </a:p>
        </p:txBody>
      </p:sp>
      <p:sp>
        <p:nvSpPr>
          <p:cNvPr id="5" name="Footer Placeholder 4">
            <a:extLst>
              <a:ext uri="{FF2B5EF4-FFF2-40B4-BE49-F238E27FC236}">
                <a16:creationId xmlns:a16="http://schemas.microsoft.com/office/drawing/2014/main" id="{EA5B7680-911A-8948-89BB-C84F2DE72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65206-4667-A841-B37E-B9B422020A26}"/>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58613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1B6F1-2563-CC40-A732-604AB21687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7CE346-B8A6-0D40-B355-61581737D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7781F-8B6E-C240-AC0B-92DD37B21309}"/>
              </a:ext>
            </a:extLst>
          </p:cNvPr>
          <p:cNvSpPr>
            <a:spLocks noGrp="1"/>
          </p:cNvSpPr>
          <p:nvPr>
            <p:ph type="dt" sz="half" idx="10"/>
          </p:nvPr>
        </p:nvSpPr>
        <p:spPr/>
        <p:txBody>
          <a:bodyPr/>
          <a:lstStyle/>
          <a:p>
            <a:fld id="{5B82CCE9-EB56-F440-9064-8307A0673582}" type="datetimeFigureOut">
              <a:rPr lang="en-US" smtClean="0"/>
              <a:t>3/24/2025</a:t>
            </a:fld>
            <a:endParaRPr lang="en-US"/>
          </a:p>
        </p:txBody>
      </p:sp>
      <p:sp>
        <p:nvSpPr>
          <p:cNvPr id="5" name="Footer Placeholder 4">
            <a:extLst>
              <a:ext uri="{FF2B5EF4-FFF2-40B4-BE49-F238E27FC236}">
                <a16:creationId xmlns:a16="http://schemas.microsoft.com/office/drawing/2014/main" id="{BDEBF2C6-499D-294F-A095-F5F01FE7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C0CE6-D82B-0D43-BF55-D0A2AF8D85EE}"/>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421266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BCF224-7440-9146-A5AA-BC887ADF5E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65901D-F261-4940-82C6-5DFA63145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AAE2D-089C-CB47-9CBA-4281B6CB7574}"/>
              </a:ext>
            </a:extLst>
          </p:cNvPr>
          <p:cNvSpPr>
            <a:spLocks noGrp="1"/>
          </p:cNvSpPr>
          <p:nvPr>
            <p:ph type="dt" sz="half" idx="10"/>
          </p:nvPr>
        </p:nvSpPr>
        <p:spPr/>
        <p:txBody>
          <a:bodyPr/>
          <a:lstStyle/>
          <a:p>
            <a:fld id="{5B82CCE9-EB56-F440-9064-8307A0673582}" type="datetimeFigureOut">
              <a:rPr lang="en-US" smtClean="0"/>
              <a:t>3/24/2025</a:t>
            </a:fld>
            <a:endParaRPr lang="en-US"/>
          </a:p>
        </p:txBody>
      </p:sp>
      <p:sp>
        <p:nvSpPr>
          <p:cNvPr id="5" name="Footer Placeholder 4">
            <a:extLst>
              <a:ext uri="{FF2B5EF4-FFF2-40B4-BE49-F238E27FC236}">
                <a16:creationId xmlns:a16="http://schemas.microsoft.com/office/drawing/2014/main" id="{96C9B898-3133-C142-8EB0-502A2B656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0060B-25DA-0D4F-A35C-1064F9919C97}"/>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431292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F587-B1BC-F5C0-803F-78ADE577B1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DA2392-172E-90E6-1ED6-D8441F6F2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0C65E0-AE70-5ACB-32DA-0471A0E71183}"/>
              </a:ext>
            </a:extLst>
          </p:cNvPr>
          <p:cNvSpPr>
            <a:spLocks noGrp="1"/>
          </p:cNvSpPr>
          <p:nvPr>
            <p:ph type="dt" sz="half" idx="10"/>
          </p:nvPr>
        </p:nvSpPr>
        <p:spPr/>
        <p:txBody>
          <a:bodyPr/>
          <a:lstStyle/>
          <a:p>
            <a:fld id="{493EFC85-4E2F-5449-B133-06504D57FB36}" type="datetimeFigureOut">
              <a:rPr lang="en-US" smtClean="0"/>
              <a:t>3/24/2025</a:t>
            </a:fld>
            <a:endParaRPr lang="en-US"/>
          </a:p>
        </p:txBody>
      </p:sp>
      <p:sp>
        <p:nvSpPr>
          <p:cNvPr id="5" name="Footer Placeholder 4">
            <a:extLst>
              <a:ext uri="{FF2B5EF4-FFF2-40B4-BE49-F238E27FC236}">
                <a16:creationId xmlns:a16="http://schemas.microsoft.com/office/drawing/2014/main" id="{F8AE79D2-ADD9-1D84-9EFA-3CCE6EB08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FE5A2-7823-AD30-BB24-563782BFE828}"/>
              </a:ext>
            </a:extLst>
          </p:cNvPr>
          <p:cNvSpPr>
            <a:spLocks noGrp="1"/>
          </p:cNvSpPr>
          <p:nvPr>
            <p:ph type="sldNum" sz="quarter" idx="12"/>
          </p:nvPr>
        </p:nvSpPr>
        <p:spPr/>
        <p:txBody>
          <a:bodyPr/>
          <a:lstStyle/>
          <a:p>
            <a:fld id="{1BBD4CF9-021D-CC4E-A63A-13FDEC751375}" type="slidenum">
              <a:rPr lang="en-US" smtClean="0"/>
              <a:t>‹#›</a:t>
            </a:fld>
            <a:endParaRPr lang="en-US"/>
          </a:p>
        </p:txBody>
      </p:sp>
    </p:spTree>
    <p:extLst>
      <p:ext uri="{BB962C8B-B14F-4D97-AF65-F5344CB8AC3E}">
        <p14:creationId xmlns:p14="http://schemas.microsoft.com/office/powerpoint/2010/main" val="3595724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0FFA-EFD9-7C88-5265-65B69F81F7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BAD6F3-8F84-B8C2-B70C-B98583959B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027500-0231-ABD3-02D6-0D141F969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924F1-C295-2ADF-3479-F6A338E41BFB}"/>
              </a:ext>
            </a:extLst>
          </p:cNvPr>
          <p:cNvSpPr>
            <a:spLocks noGrp="1"/>
          </p:cNvSpPr>
          <p:nvPr>
            <p:ph type="dt" sz="half" idx="10"/>
          </p:nvPr>
        </p:nvSpPr>
        <p:spPr/>
        <p:txBody>
          <a:bodyPr/>
          <a:lstStyle/>
          <a:p>
            <a:fld id="{F7BA88C4-4EA9-472C-BEAE-52CB7534855E}" type="datetimeFigureOut">
              <a:rPr lang="en-US" smtClean="0"/>
              <a:t>3/24/2025</a:t>
            </a:fld>
            <a:endParaRPr lang="en-US"/>
          </a:p>
        </p:txBody>
      </p:sp>
      <p:sp>
        <p:nvSpPr>
          <p:cNvPr id="6" name="Footer Placeholder 5">
            <a:extLst>
              <a:ext uri="{FF2B5EF4-FFF2-40B4-BE49-F238E27FC236}">
                <a16:creationId xmlns:a16="http://schemas.microsoft.com/office/drawing/2014/main" id="{E86A0777-239A-996F-6F2D-81D512ACF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D7A835-8526-EBB8-C432-140D127A385B}"/>
              </a:ext>
            </a:extLst>
          </p:cNvPr>
          <p:cNvSpPr>
            <a:spLocks noGrp="1"/>
          </p:cNvSpPr>
          <p:nvPr>
            <p:ph type="sldNum" sz="quarter" idx="12"/>
          </p:nvPr>
        </p:nvSpPr>
        <p:spPr/>
        <p:txBody>
          <a:bodyPr/>
          <a:lstStyle/>
          <a:p>
            <a:fld id="{1F4E9C03-7FA8-4C14-A8AD-5B16634EEDE0}" type="slidenum">
              <a:rPr lang="en-US" smtClean="0"/>
              <a:t>‹#›</a:t>
            </a:fld>
            <a:endParaRPr lang="en-US"/>
          </a:p>
        </p:txBody>
      </p:sp>
    </p:spTree>
    <p:extLst>
      <p:ext uri="{BB962C8B-B14F-4D97-AF65-F5344CB8AC3E}">
        <p14:creationId xmlns:p14="http://schemas.microsoft.com/office/powerpoint/2010/main" val="1384940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CE724-B51B-4843-D3F1-173D81801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A9CA57-3AA0-BFC9-3BAF-1B669F5EBF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933A7-E07B-090C-8C5C-5D906C3F7768}"/>
              </a:ext>
            </a:extLst>
          </p:cNvPr>
          <p:cNvSpPr>
            <a:spLocks noGrp="1"/>
          </p:cNvSpPr>
          <p:nvPr>
            <p:ph type="dt" sz="half" idx="10"/>
          </p:nvPr>
        </p:nvSpPr>
        <p:spPr/>
        <p:txBody>
          <a:bodyPr/>
          <a:lstStyle/>
          <a:p>
            <a:fld id="{5A005779-F104-7648-882C-0C4F2D2EFCD3}" type="datetimeFigureOut">
              <a:rPr lang="en-US" smtClean="0"/>
              <a:t>3/24/2025</a:t>
            </a:fld>
            <a:endParaRPr lang="en-US"/>
          </a:p>
        </p:txBody>
      </p:sp>
      <p:sp>
        <p:nvSpPr>
          <p:cNvPr id="5" name="Footer Placeholder 4">
            <a:extLst>
              <a:ext uri="{FF2B5EF4-FFF2-40B4-BE49-F238E27FC236}">
                <a16:creationId xmlns:a16="http://schemas.microsoft.com/office/drawing/2014/main" id="{1BAE1B86-510B-229D-2DA4-FBF31C0B4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21F7D-672C-183C-F1E6-4A5BF0B4B8C0}"/>
              </a:ext>
            </a:extLst>
          </p:cNvPr>
          <p:cNvSpPr>
            <a:spLocks noGrp="1"/>
          </p:cNvSpPr>
          <p:nvPr>
            <p:ph type="sldNum" sz="quarter" idx="12"/>
          </p:nvPr>
        </p:nvSpPr>
        <p:spPr/>
        <p:txBody>
          <a:bodyPr/>
          <a:lstStyle/>
          <a:p>
            <a:fld id="{8A4D1012-A604-2448-8532-8BD432820AD1}" type="slidenum">
              <a:rPr lang="en-US" smtClean="0"/>
              <a:t>‹#›</a:t>
            </a:fld>
            <a:endParaRPr lang="en-US"/>
          </a:p>
        </p:txBody>
      </p:sp>
    </p:spTree>
    <p:extLst>
      <p:ext uri="{BB962C8B-B14F-4D97-AF65-F5344CB8AC3E}">
        <p14:creationId xmlns:p14="http://schemas.microsoft.com/office/powerpoint/2010/main" val="410975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E8E8-7283-6A82-EECE-BFF8499C6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1E4A76-96A8-7795-275A-01F77D32CC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2288C5-5ECD-C9E0-36BD-37D6923552ED}"/>
              </a:ext>
            </a:extLst>
          </p:cNvPr>
          <p:cNvSpPr>
            <a:spLocks noGrp="1"/>
          </p:cNvSpPr>
          <p:nvPr>
            <p:ph type="dt" sz="half" idx="10"/>
          </p:nvPr>
        </p:nvSpPr>
        <p:spPr/>
        <p:txBody>
          <a:bodyPr/>
          <a:lstStyle/>
          <a:p>
            <a:fld id="{73AC780F-5AAA-4952-BF71-BA3A1DEDFEB9}" type="datetimeFigureOut">
              <a:rPr lang="en-US" smtClean="0"/>
              <a:t>3/24/2025</a:t>
            </a:fld>
            <a:endParaRPr lang="en-US"/>
          </a:p>
        </p:txBody>
      </p:sp>
      <p:sp>
        <p:nvSpPr>
          <p:cNvPr id="5" name="Footer Placeholder 4">
            <a:extLst>
              <a:ext uri="{FF2B5EF4-FFF2-40B4-BE49-F238E27FC236}">
                <a16:creationId xmlns:a16="http://schemas.microsoft.com/office/drawing/2014/main" id="{5BD27392-DDBD-B583-A8B7-0268C80E1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549F4-8B58-CABE-D80E-09F6803BBBB8}"/>
              </a:ext>
            </a:extLst>
          </p:cNvPr>
          <p:cNvSpPr>
            <a:spLocks noGrp="1"/>
          </p:cNvSpPr>
          <p:nvPr>
            <p:ph type="sldNum" sz="quarter" idx="12"/>
          </p:nvPr>
        </p:nvSpPr>
        <p:spPr/>
        <p:txBody>
          <a:bodyPr/>
          <a:lstStyle/>
          <a:p>
            <a:fld id="{5AA2EA06-F382-4A52-98D8-CAFA4F7F7D02}" type="slidenum">
              <a:rPr lang="en-US" smtClean="0"/>
              <a:t>‹#›</a:t>
            </a:fld>
            <a:endParaRPr lang="en-US"/>
          </a:p>
        </p:txBody>
      </p:sp>
    </p:spTree>
    <p:extLst>
      <p:ext uri="{BB962C8B-B14F-4D97-AF65-F5344CB8AC3E}">
        <p14:creationId xmlns:p14="http://schemas.microsoft.com/office/powerpoint/2010/main" val="3313689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A3D9-4C3D-CF48-8EF4-604B0176B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804289-2DE9-5544-8719-5B7297D6E1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0FC13-06A2-8649-9D1C-3C243D389E80}"/>
              </a:ext>
            </a:extLst>
          </p:cNvPr>
          <p:cNvSpPr>
            <a:spLocks noGrp="1"/>
          </p:cNvSpPr>
          <p:nvPr>
            <p:ph type="dt" sz="half" idx="10"/>
          </p:nvPr>
        </p:nvSpPr>
        <p:spPr/>
        <p:txBody>
          <a:bodyPr/>
          <a:lstStyle/>
          <a:p>
            <a:fld id="{5B82CCE9-EB56-F440-9064-8307A0673582}" type="datetimeFigureOut">
              <a:rPr lang="en-US" smtClean="0"/>
              <a:t>3/24/2025</a:t>
            </a:fld>
            <a:endParaRPr lang="en-US"/>
          </a:p>
        </p:txBody>
      </p:sp>
      <p:sp>
        <p:nvSpPr>
          <p:cNvPr id="5" name="Footer Placeholder 4">
            <a:extLst>
              <a:ext uri="{FF2B5EF4-FFF2-40B4-BE49-F238E27FC236}">
                <a16:creationId xmlns:a16="http://schemas.microsoft.com/office/drawing/2014/main" id="{89518241-5A86-D24F-A6A7-BA734D3D9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C9C1C-5F58-364C-B537-A2A31E504C29}"/>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426523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0C54-38CF-F044-B864-04047F224D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C9E434-C556-0045-B5F0-F10E21F60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E3B2EB-399F-6B4C-890C-5164343D3F2C}"/>
              </a:ext>
            </a:extLst>
          </p:cNvPr>
          <p:cNvSpPr>
            <a:spLocks noGrp="1"/>
          </p:cNvSpPr>
          <p:nvPr>
            <p:ph type="dt" sz="half" idx="10"/>
          </p:nvPr>
        </p:nvSpPr>
        <p:spPr/>
        <p:txBody>
          <a:bodyPr/>
          <a:lstStyle/>
          <a:p>
            <a:fld id="{5B82CCE9-EB56-F440-9064-8307A0673582}" type="datetimeFigureOut">
              <a:rPr lang="en-US" smtClean="0"/>
              <a:t>3/24/2025</a:t>
            </a:fld>
            <a:endParaRPr lang="en-US"/>
          </a:p>
        </p:txBody>
      </p:sp>
      <p:sp>
        <p:nvSpPr>
          <p:cNvPr id="5" name="Footer Placeholder 4">
            <a:extLst>
              <a:ext uri="{FF2B5EF4-FFF2-40B4-BE49-F238E27FC236}">
                <a16:creationId xmlns:a16="http://schemas.microsoft.com/office/drawing/2014/main" id="{C1D7428E-04DE-5342-A586-1E0F0AD61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323AC-B4BA-0C4F-91A4-CA7C41F1983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93233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52FED-CDE1-BF41-BD48-35BE91ED1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AF0F6-0783-0A46-84A6-5D9EB65E0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204EB3-0A5D-1C4F-A5C5-6D3E53DAE7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8DA2B-2F42-2741-8E85-3B9726D0303B}"/>
              </a:ext>
            </a:extLst>
          </p:cNvPr>
          <p:cNvSpPr>
            <a:spLocks noGrp="1"/>
          </p:cNvSpPr>
          <p:nvPr>
            <p:ph type="dt" sz="half" idx="10"/>
          </p:nvPr>
        </p:nvSpPr>
        <p:spPr/>
        <p:txBody>
          <a:bodyPr/>
          <a:lstStyle/>
          <a:p>
            <a:fld id="{5B82CCE9-EB56-F440-9064-8307A0673582}" type="datetimeFigureOut">
              <a:rPr lang="en-US" smtClean="0"/>
              <a:t>3/24/2025</a:t>
            </a:fld>
            <a:endParaRPr lang="en-US"/>
          </a:p>
        </p:txBody>
      </p:sp>
      <p:sp>
        <p:nvSpPr>
          <p:cNvPr id="6" name="Footer Placeholder 5">
            <a:extLst>
              <a:ext uri="{FF2B5EF4-FFF2-40B4-BE49-F238E27FC236}">
                <a16:creationId xmlns:a16="http://schemas.microsoft.com/office/drawing/2014/main" id="{367038B3-5237-0C49-83A2-BD4CC3491F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BB2E7-3835-5D4B-A7F9-0EDFAFDD7D0B}"/>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208276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DA6E-44A0-7442-AF15-D9330F4869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6624E-0B04-784E-A559-A9CBCB723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658B6-E3B8-6948-B3E4-BF14F67D8B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6C1067-09E3-1A40-86EA-99B4F43E9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6621D4-F269-D242-B6E5-008FFFC73E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3BEBE3-B0D7-7E41-A0AC-346A5C5457B9}"/>
              </a:ext>
            </a:extLst>
          </p:cNvPr>
          <p:cNvSpPr>
            <a:spLocks noGrp="1"/>
          </p:cNvSpPr>
          <p:nvPr>
            <p:ph type="dt" sz="half" idx="10"/>
          </p:nvPr>
        </p:nvSpPr>
        <p:spPr/>
        <p:txBody>
          <a:bodyPr/>
          <a:lstStyle/>
          <a:p>
            <a:fld id="{5B82CCE9-EB56-F440-9064-8307A0673582}" type="datetimeFigureOut">
              <a:rPr lang="en-US" smtClean="0"/>
              <a:t>3/24/2025</a:t>
            </a:fld>
            <a:endParaRPr lang="en-US"/>
          </a:p>
        </p:txBody>
      </p:sp>
      <p:sp>
        <p:nvSpPr>
          <p:cNvPr id="8" name="Footer Placeholder 7">
            <a:extLst>
              <a:ext uri="{FF2B5EF4-FFF2-40B4-BE49-F238E27FC236}">
                <a16:creationId xmlns:a16="http://schemas.microsoft.com/office/drawing/2014/main" id="{0ECAE5B3-902F-3D49-90D8-56491C84C0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8383B3-0EF0-0949-883E-408D7B8618ED}"/>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374280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517C-50E4-D449-970B-C934E074E2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D68282-6A2C-7F49-B063-0E6857F79D5B}"/>
              </a:ext>
            </a:extLst>
          </p:cNvPr>
          <p:cNvSpPr>
            <a:spLocks noGrp="1"/>
          </p:cNvSpPr>
          <p:nvPr>
            <p:ph type="dt" sz="half" idx="10"/>
          </p:nvPr>
        </p:nvSpPr>
        <p:spPr/>
        <p:txBody>
          <a:bodyPr/>
          <a:lstStyle/>
          <a:p>
            <a:fld id="{5B82CCE9-EB56-F440-9064-8307A0673582}" type="datetimeFigureOut">
              <a:rPr lang="en-US" smtClean="0"/>
              <a:t>3/24/2025</a:t>
            </a:fld>
            <a:endParaRPr lang="en-US"/>
          </a:p>
        </p:txBody>
      </p:sp>
      <p:sp>
        <p:nvSpPr>
          <p:cNvPr id="4" name="Footer Placeholder 3">
            <a:extLst>
              <a:ext uri="{FF2B5EF4-FFF2-40B4-BE49-F238E27FC236}">
                <a16:creationId xmlns:a16="http://schemas.microsoft.com/office/drawing/2014/main" id="{180C619C-5D27-CC47-A9F3-3883DE8D07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509934-FB31-F34F-8081-A67C6038AD0D}"/>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814040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E0B35-DFC6-6A44-B31C-ADCEE5F41B00}"/>
              </a:ext>
            </a:extLst>
          </p:cNvPr>
          <p:cNvSpPr>
            <a:spLocks noGrp="1"/>
          </p:cNvSpPr>
          <p:nvPr>
            <p:ph type="dt" sz="half" idx="10"/>
          </p:nvPr>
        </p:nvSpPr>
        <p:spPr/>
        <p:txBody>
          <a:bodyPr/>
          <a:lstStyle/>
          <a:p>
            <a:fld id="{5B82CCE9-EB56-F440-9064-8307A0673582}" type="datetimeFigureOut">
              <a:rPr lang="en-US" smtClean="0"/>
              <a:t>3/24/2025</a:t>
            </a:fld>
            <a:endParaRPr lang="en-US"/>
          </a:p>
        </p:txBody>
      </p:sp>
      <p:sp>
        <p:nvSpPr>
          <p:cNvPr id="3" name="Footer Placeholder 2">
            <a:extLst>
              <a:ext uri="{FF2B5EF4-FFF2-40B4-BE49-F238E27FC236}">
                <a16:creationId xmlns:a16="http://schemas.microsoft.com/office/drawing/2014/main" id="{99F1BC7C-9EAF-434D-AD98-CB7A6B1815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9EC48-A23B-924F-8BE9-688CD4FD832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94321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74BE2-7FCE-D347-A4A5-BD72324695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C7260-B69E-1E4C-96BF-0CEB42423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B38A3E-3547-C44D-8306-CF146597D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A88CF-677B-E149-840B-DA92A00E0C20}"/>
              </a:ext>
            </a:extLst>
          </p:cNvPr>
          <p:cNvSpPr>
            <a:spLocks noGrp="1"/>
          </p:cNvSpPr>
          <p:nvPr>
            <p:ph type="dt" sz="half" idx="10"/>
          </p:nvPr>
        </p:nvSpPr>
        <p:spPr/>
        <p:txBody>
          <a:bodyPr/>
          <a:lstStyle/>
          <a:p>
            <a:fld id="{5B82CCE9-EB56-F440-9064-8307A0673582}" type="datetimeFigureOut">
              <a:rPr lang="en-US" smtClean="0"/>
              <a:t>3/24/2025</a:t>
            </a:fld>
            <a:endParaRPr lang="en-US"/>
          </a:p>
        </p:txBody>
      </p:sp>
      <p:sp>
        <p:nvSpPr>
          <p:cNvPr id="6" name="Footer Placeholder 5">
            <a:extLst>
              <a:ext uri="{FF2B5EF4-FFF2-40B4-BE49-F238E27FC236}">
                <a16:creationId xmlns:a16="http://schemas.microsoft.com/office/drawing/2014/main" id="{52631BFD-9B8E-8D49-8595-5B23324B2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525A5-F19E-A84E-B9F3-786E2000046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11050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9BF8-48F9-FC43-9A23-80F71C6578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9F4EF-8597-B84F-BA8D-515EBC5E4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E82322-9A8A-8D42-ABD4-0446A9B5E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47CF4-DA7D-CA4B-A03E-44EAEB38C358}"/>
              </a:ext>
            </a:extLst>
          </p:cNvPr>
          <p:cNvSpPr>
            <a:spLocks noGrp="1"/>
          </p:cNvSpPr>
          <p:nvPr>
            <p:ph type="dt" sz="half" idx="10"/>
          </p:nvPr>
        </p:nvSpPr>
        <p:spPr/>
        <p:txBody>
          <a:bodyPr/>
          <a:lstStyle/>
          <a:p>
            <a:fld id="{5B82CCE9-EB56-F440-9064-8307A0673582}" type="datetimeFigureOut">
              <a:rPr lang="en-US" smtClean="0"/>
              <a:t>3/24/2025</a:t>
            </a:fld>
            <a:endParaRPr lang="en-US"/>
          </a:p>
        </p:txBody>
      </p:sp>
      <p:sp>
        <p:nvSpPr>
          <p:cNvPr id="6" name="Footer Placeholder 5">
            <a:extLst>
              <a:ext uri="{FF2B5EF4-FFF2-40B4-BE49-F238E27FC236}">
                <a16:creationId xmlns:a16="http://schemas.microsoft.com/office/drawing/2014/main" id="{2C0D61B8-B157-9949-8732-C5DBC0892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C89F4-C046-864C-ACC5-F6C7A874610E}"/>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3798016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D588F8-A37E-0942-933F-E9CDD7AC6D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1DC4E9-E8B6-514E-9CCA-A37EF6442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9838B-EAFE-3A4C-82F2-7946D2419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2CCE9-EB56-F440-9064-8307A0673582}" type="datetimeFigureOut">
              <a:rPr lang="en-US" smtClean="0"/>
              <a:t>3/24/2025</a:t>
            </a:fld>
            <a:endParaRPr lang="en-US"/>
          </a:p>
        </p:txBody>
      </p:sp>
      <p:sp>
        <p:nvSpPr>
          <p:cNvPr id="5" name="Footer Placeholder 4">
            <a:extLst>
              <a:ext uri="{FF2B5EF4-FFF2-40B4-BE49-F238E27FC236}">
                <a16:creationId xmlns:a16="http://schemas.microsoft.com/office/drawing/2014/main" id="{9BE0C05B-576C-C44D-A597-FAC31E8FDD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5D4ED0-D676-E945-825A-E604EFC39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ED81D-EF32-274A-9FD8-8F5D3FB2D67F}" type="slidenum">
              <a:rPr lang="en-US" smtClean="0"/>
              <a:t>‹#›</a:t>
            </a:fld>
            <a:endParaRPr lang="en-US"/>
          </a:p>
        </p:txBody>
      </p:sp>
    </p:spTree>
    <p:extLst>
      <p:ext uri="{BB962C8B-B14F-4D97-AF65-F5344CB8AC3E}">
        <p14:creationId xmlns:p14="http://schemas.microsoft.com/office/powerpoint/2010/main" val="156545731"/>
      </p:ext>
    </p:extLst>
  </p:cSld>
  <p:clrMap bg1="lt1" tx1="dk1" bg2="lt2" tx2="dk2" accent1="accent1" accent2="accent2" accent3="accent3" accent4="accent4" accent5="accent5" accent6="accent6" hlink="hlink" folHlink="folHlink"/>
  <p:sldLayoutIdLst>
    <p:sldLayoutId id="2147483693" r:id="rId1"/>
    <p:sldLayoutId id="2147483696" r:id="rId2"/>
    <p:sldLayoutId id="2147483651" r:id="rId3"/>
    <p:sldLayoutId id="2147483691" r:id="rId4"/>
    <p:sldLayoutId id="2147483653" r:id="rId5"/>
    <p:sldLayoutId id="2147483654" r:id="rId6"/>
    <p:sldLayoutId id="2147483701" r:id="rId7"/>
    <p:sldLayoutId id="2147483706" r:id="rId8"/>
    <p:sldLayoutId id="2147483702"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A14E3-2684-9C3A-9D64-2A0C955A5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68E644-0708-CD8A-3385-A7A2B67E2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D8EA4-349B-203F-CDAC-8708AB653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3EFC85-4E2F-5449-B133-06504D57FB36}" type="datetimeFigureOut">
              <a:rPr lang="en-US" smtClean="0"/>
              <a:t>3/24/2025</a:t>
            </a:fld>
            <a:endParaRPr lang="en-US"/>
          </a:p>
        </p:txBody>
      </p:sp>
      <p:sp>
        <p:nvSpPr>
          <p:cNvPr id="5" name="Footer Placeholder 4">
            <a:extLst>
              <a:ext uri="{FF2B5EF4-FFF2-40B4-BE49-F238E27FC236}">
                <a16:creationId xmlns:a16="http://schemas.microsoft.com/office/drawing/2014/main" id="{48FE33B8-87CA-E369-D178-563033B488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9F67CCC-6B49-A9E1-B7A0-4BE14017E3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BD4CF9-021D-CC4E-A63A-13FDEC751375}" type="slidenum">
              <a:rPr lang="en-US" smtClean="0"/>
              <a:t>‹#›</a:t>
            </a:fld>
            <a:endParaRPr lang="en-US"/>
          </a:p>
        </p:txBody>
      </p:sp>
    </p:spTree>
    <p:extLst>
      <p:ext uri="{BB962C8B-B14F-4D97-AF65-F5344CB8AC3E}">
        <p14:creationId xmlns:p14="http://schemas.microsoft.com/office/powerpoint/2010/main" val="4039556110"/>
      </p:ext>
    </p:extLst>
  </p:cSld>
  <p:clrMap bg1="lt1" tx1="dk1" bg2="lt2" tx2="dk2" accent1="accent1" accent2="accent2" accent3="accent3" accent4="accent4" accent5="accent5" accent6="accent6" hlink="hlink" folHlink="folHlink"/>
  <p:sldLayoutIdLst>
    <p:sldLayoutId id="214748373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A1527-6749-1049-AB16-89902AC3AC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CF2A03-F184-8072-B50F-7FDD0919BF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DA8DB-AD06-CC03-E8FA-BDEDB29E5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BA88C4-4EA9-472C-BEAE-52CB7534855E}" type="datetimeFigureOut">
              <a:rPr lang="en-US" smtClean="0"/>
              <a:t>3/24/2025</a:t>
            </a:fld>
            <a:endParaRPr lang="en-US"/>
          </a:p>
        </p:txBody>
      </p:sp>
      <p:sp>
        <p:nvSpPr>
          <p:cNvPr id="5" name="Footer Placeholder 4">
            <a:extLst>
              <a:ext uri="{FF2B5EF4-FFF2-40B4-BE49-F238E27FC236}">
                <a16:creationId xmlns:a16="http://schemas.microsoft.com/office/drawing/2014/main" id="{83302DBD-1773-7C20-7526-641A1627EB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4A3ADD2-037D-50E7-0EBF-27036AAB0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4E9C03-7FA8-4C14-A8AD-5B16634EEDE0}" type="slidenum">
              <a:rPr lang="en-US" smtClean="0"/>
              <a:t>‹#›</a:t>
            </a:fld>
            <a:endParaRPr lang="en-US"/>
          </a:p>
        </p:txBody>
      </p:sp>
    </p:spTree>
    <p:extLst>
      <p:ext uri="{BB962C8B-B14F-4D97-AF65-F5344CB8AC3E}">
        <p14:creationId xmlns:p14="http://schemas.microsoft.com/office/powerpoint/2010/main" val="3352674404"/>
      </p:ext>
    </p:extLst>
  </p:cSld>
  <p:clrMap bg1="lt1" tx1="dk1" bg2="lt2" tx2="dk2" accent1="accent1" accent2="accent2" accent3="accent3" accent4="accent4" accent5="accent5" accent6="accent6" hlink="hlink" folHlink="folHlink"/>
  <p:sldLayoutIdLst>
    <p:sldLayoutId id="21474836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DBE503-FEB8-5E4D-D3F2-BF098CD890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1FD035-333A-494D-8395-88CD27C0C6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2FC22-34F9-4D7D-217A-A8009E090E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05779-F104-7648-882C-0C4F2D2EFCD3}" type="datetimeFigureOut">
              <a:rPr lang="en-US" smtClean="0"/>
              <a:t>3/24/2025</a:t>
            </a:fld>
            <a:endParaRPr lang="en-US"/>
          </a:p>
        </p:txBody>
      </p:sp>
      <p:sp>
        <p:nvSpPr>
          <p:cNvPr id="5" name="Footer Placeholder 4">
            <a:extLst>
              <a:ext uri="{FF2B5EF4-FFF2-40B4-BE49-F238E27FC236}">
                <a16:creationId xmlns:a16="http://schemas.microsoft.com/office/drawing/2014/main" id="{57DEC7F1-D54A-A8AF-A43C-A4B8D9FEEC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8C4563-9083-3076-2B73-87A58BA74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D1012-A604-2448-8532-8BD432820AD1}" type="slidenum">
              <a:rPr lang="en-US" smtClean="0"/>
              <a:t>‹#›</a:t>
            </a:fld>
            <a:endParaRPr lang="en-US"/>
          </a:p>
        </p:txBody>
      </p:sp>
    </p:spTree>
    <p:extLst>
      <p:ext uri="{BB962C8B-B14F-4D97-AF65-F5344CB8AC3E}">
        <p14:creationId xmlns:p14="http://schemas.microsoft.com/office/powerpoint/2010/main" val="1924040271"/>
      </p:ext>
    </p:extLst>
  </p:cSld>
  <p:clrMap bg1="lt1" tx1="dk1" bg2="lt2" tx2="dk2" accent1="accent1" accent2="accent2" accent3="accent3" accent4="accent4" accent5="accent5" accent6="accent6" hlink="hlink" folHlink="folHlink"/>
  <p:sldLayoutIdLst>
    <p:sldLayoutId id="214748373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3DCB87-4945-DE4A-7CBA-C2C56C8B45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21C27D-C5BD-30B7-C10C-EA18B64034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E4856-B445-ABC3-C715-6D640A8ED0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AC780F-5AAA-4952-BF71-BA3A1DEDFEB9}" type="datetimeFigureOut">
              <a:rPr lang="en-US" smtClean="0"/>
              <a:t>3/24/2025</a:t>
            </a:fld>
            <a:endParaRPr lang="en-US"/>
          </a:p>
        </p:txBody>
      </p:sp>
      <p:sp>
        <p:nvSpPr>
          <p:cNvPr id="5" name="Footer Placeholder 4">
            <a:extLst>
              <a:ext uri="{FF2B5EF4-FFF2-40B4-BE49-F238E27FC236}">
                <a16:creationId xmlns:a16="http://schemas.microsoft.com/office/drawing/2014/main" id="{B9EB356E-7CEB-A185-9129-CF6701B021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22B3D5-46F6-B86D-8F19-4CA08B8440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A2EA06-F382-4A52-98D8-CAFA4F7F7D02}" type="slidenum">
              <a:rPr lang="en-US" smtClean="0"/>
              <a:t>‹#›</a:t>
            </a:fld>
            <a:endParaRPr lang="en-US"/>
          </a:p>
        </p:txBody>
      </p:sp>
    </p:spTree>
    <p:extLst>
      <p:ext uri="{BB962C8B-B14F-4D97-AF65-F5344CB8AC3E}">
        <p14:creationId xmlns:p14="http://schemas.microsoft.com/office/powerpoint/2010/main" val="114788330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15C18A-FBDF-4007-9AF7-4A3D8781B702}"/>
              </a:ext>
            </a:extLst>
          </p:cNvPr>
          <p:cNvPicPr>
            <a:picLocks noChangeAspect="1"/>
          </p:cNvPicPr>
          <p:nvPr/>
        </p:nvPicPr>
        <p:blipFill rotWithShape="1">
          <a:blip r:embed="rId2">
            <a:alphaModFix amt="50000"/>
          </a:blip>
          <a:srcRect t="14112" b="983"/>
          <a:stretch/>
        </p:blipFill>
        <p:spPr>
          <a:xfrm>
            <a:off x="20" y="1"/>
            <a:ext cx="12191980" cy="6857999"/>
          </a:xfrm>
          <a:prstGeom prst="rect">
            <a:avLst/>
          </a:prstGeom>
        </p:spPr>
      </p:pic>
      <p:sp>
        <p:nvSpPr>
          <p:cNvPr id="2" name="Title 1">
            <a:extLst>
              <a:ext uri="{FF2B5EF4-FFF2-40B4-BE49-F238E27FC236}">
                <a16:creationId xmlns:a16="http://schemas.microsoft.com/office/drawing/2014/main" id="{54F38DAE-494D-9244-AFAD-97C5A0D40EDD}"/>
              </a:ext>
            </a:extLst>
          </p:cNvPr>
          <p:cNvSpPr>
            <a:spLocks noGrp="1"/>
          </p:cNvSpPr>
          <p:nvPr>
            <p:ph type="ctrTitle"/>
          </p:nvPr>
        </p:nvSpPr>
        <p:spPr>
          <a:xfrm>
            <a:off x="1524000" y="2099392"/>
            <a:ext cx="9144000" cy="2900518"/>
          </a:xfrm>
        </p:spPr>
        <p:txBody>
          <a:bodyPr>
            <a:normAutofit/>
          </a:bodyPr>
          <a:lstStyle/>
          <a:p>
            <a:r>
              <a:rPr lang="en-US" sz="7200" dirty="0">
                <a:solidFill>
                  <a:srgbClr val="FFFFFF"/>
                </a:solidFill>
              </a:rPr>
              <a:t>History Courses</a:t>
            </a:r>
          </a:p>
        </p:txBody>
      </p:sp>
      <p:sp>
        <p:nvSpPr>
          <p:cNvPr id="3" name="Subtitle 2">
            <a:extLst>
              <a:ext uri="{FF2B5EF4-FFF2-40B4-BE49-F238E27FC236}">
                <a16:creationId xmlns:a16="http://schemas.microsoft.com/office/drawing/2014/main" id="{5DAAE6C8-E237-EC4B-A38F-EE81A13DFBAF}"/>
              </a:ext>
            </a:extLst>
          </p:cNvPr>
          <p:cNvSpPr>
            <a:spLocks noGrp="1"/>
          </p:cNvSpPr>
          <p:nvPr>
            <p:ph type="subTitle" idx="1"/>
          </p:nvPr>
        </p:nvSpPr>
        <p:spPr>
          <a:xfrm>
            <a:off x="1361162" y="5210407"/>
            <a:ext cx="9144000" cy="1098395"/>
          </a:xfrm>
        </p:spPr>
        <p:txBody>
          <a:bodyPr>
            <a:normAutofit/>
          </a:bodyPr>
          <a:lstStyle/>
          <a:p>
            <a:r>
              <a:rPr lang="en-US" sz="6000" dirty="0">
                <a:solidFill>
                  <a:srgbClr val="FFFFFF"/>
                </a:solidFill>
                <a:latin typeface="+mj-lt"/>
              </a:rPr>
              <a:t>Fall 2025</a:t>
            </a:r>
          </a:p>
        </p:txBody>
      </p:sp>
    </p:spTree>
    <p:extLst>
      <p:ext uri="{BB962C8B-B14F-4D97-AF65-F5344CB8AC3E}">
        <p14:creationId xmlns:p14="http://schemas.microsoft.com/office/powerpoint/2010/main" val="14484376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vert="horz" lIns="91440" tIns="45720" rIns="91440" bIns="45720" rtlCol="0" anchor="ctr">
            <a:normAutofit fontScale="90000"/>
          </a:bodyPr>
          <a:lstStyle/>
          <a:p>
            <a:r>
              <a:rPr lang="en-US" sz="2400" dirty="0">
                <a:solidFill>
                  <a:srgbClr val="FFFFFF"/>
                </a:solidFill>
              </a:rPr>
              <a:t>History 209: </a:t>
            </a:r>
            <a:br>
              <a:rPr lang="en-US" sz="2400" dirty="0">
                <a:solidFill>
                  <a:srgbClr val="FFFFFF"/>
                </a:solidFill>
              </a:rPr>
            </a:br>
            <a:r>
              <a:rPr lang="en-US" sz="2700" dirty="0">
                <a:solidFill>
                  <a:srgbClr val="FFFFFF"/>
                </a:solidFill>
              </a:rPr>
              <a:t>Workers in American History:  </a:t>
            </a:r>
            <a:br>
              <a:rPr lang="en-US" sz="2700" dirty="0">
                <a:solidFill>
                  <a:srgbClr val="FFFFFF"/>
                </a:solidFill>
              </a:rPr>
            </a:br>
            <a:r>
              <a:rPr lang="en-US" sz="2700" dirty="0">
                <a:solidFill>
                  <a:srgbClr val="FFFFFF"/>
                </a:solidFill>
              </a:rPr>
              <a:t>The Story of Immigration, Race, and Class</a:t>
            </a:r>
            <a:br>
              <a:rPr lang="en-US" sz="2400" dirty="0">
                <a:solidFill>
                  <a:srgbClr val="FFFFFF"/>
                </a:solidFill>
              </a:rPr>
            </a:br>
            <a:br>
              <a:rPr lang="en-US" sz="2400" dirty="0">
                <a:solidFill>
                  <a:srgbClr val="FFFFFF"/>
                </a:solidFill>
              </a:rPr>
            </a:br>
            <a:r>
              <a:rPr lang="en-US" sz="2400" dirty="0">
                <a:solidFill>
                  <a:srgbClr val="FFFFFF"/>
                </a:solidFill>
              </a:rPr>
              <a:t>TR 3:00 - 4:15 &amp; F 3:00 - 3:50 pm</a:t>
            </a:r>
            <a:br>
              <a:rPr lang="en-US" sz="2400" dirty="0">
                <a:solidFill>
                  <a:srgbClr val="FFFFFF"/>
                </a:solidFill>
              </a:rPr>
            </a:br>
            <a:r>
              <a:rPr lang="en-US" sz="2400" dirty="0">
                <a:solidFill>
                  <a:srgbClr val="FFFFFF"/>
                </a:solidFill>
              </a:rPr>
              <a:t>Prof. Michael Trotti</a:t>
            </a:r>
          </a:p>
        </p:txBody>
      </p:sp>
      <p:pic>
        <p:nvPicPr>
          <p:cNvPr id="8" name="Picture Placeholder 7">
            <a:extLst>
              <a:ext uri="{FF2B5EF4-FFF2-40B4-BE49-F238E27FC236}">
                <a16:creationId xmlns:a16="http://schemas.microsoft.com/office/drawing/2014/main" id="{3D0F0FBA-6731-0B47-BAA0-4E7E18CA1BEA}"/>
              </a:ext>
            </a:extLst>
          </p:cNvPr>
          <p:cNvPicPr>
            <a:picLocks noGrp="1" noChangeAspect="1"/>
          </p:cNvPicPr>
          <p:nvPr>
            <p:ph type="pic" idx="1"/>
          </p:nvPr>
        </p:nvPicPr>
        <p:blipFill rotWithShape="1">
          <a:blip r:embed="rId2"/>
          <a:srcRect t="14157" r="2" b="12544"/>
          <a:stretch/>
        </p:blipFill>
        <p:spPr>
          <a:xfrm>
            <a:off x="327547" y="2454903"/>
            <a:ext cx="7058306" cy="4080254"/>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half" idx="2"/>
          </p:nvPr>
        </p:nvSpPr>
        <p:spPr>
          <a:xfrm>
            <a:off x="8029319" y="917724"/>
            <a:ext cx="3424739" cy="5334219"/>
          </a:xfrm>
        </p:spPr>
        <p:txBody>
          <a:bodyPr vert="horz" lIns="91440" tIns="45720" rIns="91440" bIns="45720" rtlCol="0" anchor="ctr">
            <a:normAutofit/>
          </a:bodyPr>
          <a:lstStyle/>
          <a:p>
            <a:r>
              <a:rPr lang="en-US" sz="2000" dirty="0">
                <a:solidFill>
                  <a:srgbClr val="FFFFFF"/>
                </a:solidFill>
              </a:rPr>
              <a:t>This course explores:</a:t>
            </a:r>
          </a:p>
          <a:p>
            <a:pPr indent="-228600">
              <a:buFont typeface="Arial" panose="020B0604020202020204" pitchFamily="34" charset="0"/>
              <a:buChar char="•"/>
            </a:pPr>
            <a:r>
              <a:rPr lang="en-US" sz="2000" dirty="0">
                <a:solidFill>
                  <a:srgbClr val="FFFFFF"/>
                </a:solidFill>
              </a:rPr>
              <a:t>Waves of immigration and migration;</a:t>
            </a:r>
          </a:p>
          <a:p>
            <a:pPr indent="-228600">
              <a:buFont typeface="Arial" panose="020B0604020202020204" pitchFamily="34" charset="0"/>
              <a:buChar char="•"/>
            </a:pPr>
            <a:r>
              <a:rPr lang="en-US" sz="2000" dirty="0">
                <a:solidFill>
                  <a:srgbClr val="FFFFFF"/>
                </a:solidFill>
              </a:rPr>
              <a:t>America’s evolving history of race, racism, and diversity from multiple perspectives;</a:t>
            </a:r>
          </a:p>
          <a:p>
            <a:pPr indent="-228600">
              <a:buFont typeface="Arial" panose="020B0604020202020204" pitchFamily="34" charset="0"/>
              <a:buChar char="•"/>
            </a:pPr>
            <a:r>
              <a:rPr lang="en-US" sz="2000" dirty="0">
                <a:solidFill>
                  <a:srgbClr val="FFFFFF"/>
                </a:solidFill>
              </a:rPr>
              <a:t>Unions, anti-labor violence, and the rise (and fall) of the American working class;</a:t>
            </a:r>
          </a:p>
          <a:p>
            <a:pPr indent="-228600">
              <a:buFont typeface="Arial" panose="020B0604020202020204" pitchFamily="34" charset="0"/>
              <a:buChar char="•"/>
            </a:pPr>
            <a:r>
              <a:rPr lang="en-US" sz="2000" dirty="0">
                <a:solidFill>
                  <a:srgbClr val="FFFFFF"/>
                </a:solidFill>
              </a:rPr>
              <a:t>A family history paper, linking students’ own family histories to our historical themes.</a:t>
            </a:r>
          </a:p>
          <a:p>
            <a:endParaRPr lang="en-US" sz="2000" dirty="0">
              <a:solidFill>
                <a:srgbClr val="FFFFFF"/>
              </a:solidFill>
            </a:endParaRPr>
          </a:p>
          <a:p>
            <a:r>
              <a:rPr lang="en-US" sz="2000" dirty="0">
                <a:solidFill>
                  <a:srgbClr val="FFFFFF"/>
                </a:solidFill>
              </a:rPr>
              <a:t>[Image: Ellis Island]</a:t>
            </a:r>
          </a:p>
        </p:txBody>
      </p:sp>
    </p:spTree>
    <p:extLst>
      <p:ext uri="{BB962C8B-B14F-4D97-AF65-F5344CB8AC3E}">
        <p14:creationId xmlns:p14="http://schemas.microsoft.com/office/powerpoint/2010/main" val="232650260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33C6F-EA73-BA46-9AA8-678A4719A81B}"/>
              </a:ext>
            </a:extLst>
          </p:cNvPr>
          <p:cNvSpPr>
            <a:spLocks noGrp="1"/>
          </p:cNvSpPr>
          <p:nvPr>
            <p:ph type="title"/>
          </p:nvPr>
        </p:nvSpPr>
        <p:spPr>
          <a:xfrm>
            <a:off x="247006" y="123826"/>
            <a:ext cx="4931050" cy="2584824"/>
          </a:xfrm>
        </p:spPr>
        <p:txBody>
          <a:bodyPr vert="horz" lIns="91440" tIns="45720" rIns="91440" bIns="45720" rtlCol="0" anchor="ctr">
            <a:noAutofit/>
          </a:bodyPr>
          <a:lstStyle/>
          <a:p>
            <a:pPr algn="ctr"/>
            <a:r>
              <a:rPr lang="en-US" sz="3000" kern="1200" dirty="0">
                <a:solidFill>
                  <a:schemeClr val="tx1"/>
                </a:solidFill>
                <a:latin typeface="+mj-lt"/>
                <a:ea typeface="+mj-ea"/>
                <a:cs typeface="+mj-cs"/>
              </a:rPr>
              <a:t>History 212:  </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Rights &amp; Wrongs: </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The History of American Law</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Prof. Michael Trotti</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MW 12:00-1:15 pm </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F 12:00-12:50 pm</a:t>
            </a:r>
          </a:p>
        </p:txBody>
      </p:sp>
      <p:sp>
        <p:nvSpPr>
          <p:cNvPr id="4" name="Text Placeholder 3">
            <a:extLst>
              <a:ext uri="{FF2B5EF4-FFF2-40B4-BE49-F238E27FC236}">
                <a16:creationId xmlns:a16="http://schemas.microsoft.com/office/drawing/2014/main" id="{34761F84-81A6-714B-98E6-47863FE92087}"/>
              </a:ext>
            </a:extLst>
          </p:cNvPr>
          <p:cNvSpPr>
            <a:spLocks noGrp="1"/>
          </p:cNvSpPr>
          <p:nvPr>
            <p:ph type="body" sz="half" idx="2"/>
          </p:nvPr>
        </p:nvSpPr>
        <p:spPr>
          <a:xfrm>
            <a:off x="92100" y="2832479"/>
            <a:ext cx="4634628" cy="3901696"/>
          </a:xfrm>
        </p:spPr>
        <p:txBody>
          <a:bodyPr vert="horz" lIns="91440" tIns="45720" rIns="91440" bIns="45720" rtlCol="0">
            <a:noAutofit/>
          </a:bodyPr>
          <a:lstStyle/>
          <a:p>
            <a:r>
              <a:rPr lang="en-US" sz="2000" dirty="0"/>
              <a:t>Explores the Constitution and the history of its interpretation (rights) and how our legal system, both criminal and in terms of those constitutional rights, has so often fallen short (wrongs). </a:t>
            </a:r>
          </a:p>
          <a:p>
            <a:r>
              <a:rPr lang="en-US" sz="2000" dirty="0"/>
              <a:t>Considers concrete examples drawn from the legal system, the explosive growth of our prison populations, and shifting interpretations of privacy, the right to bear arms, race, and gender. Students gain a deeper understanding of U.S. law as a human construct that is changeable, fallible, and correctable.</a:t>
            </a:r>
          </a:p>
        </p:txBody>
      </p:sp>
      <p:pic>
        <p:nvPicPr>
          <p:cNvPr id="6" name="Picture 5">
            <a:extLst>
              <a:ext uri="{FF2B5EF4-FFF2-40B4-BE49-F238E27FC236}">
                <a16:creationId xmlns:a16="http://schemas.microsoft.com/office/drawing/2014/main" id="{843BF317-E5B4-A74C-8E48-90F806C6D3BA}"/>
              </a:ext>
            </a:extLst>
          </p:cNvPr>
          <p:cNvPicPr>
            <a:picLocks noChangeAspect="1"/>
          </p:cNvPicPr>
          <p:nvPr/>
        </p:nvPicPr>
        <p:blipFill rotWithShape="1">
          <a:blip r:embed="rId2"/>
          <a:srcRect t="1561" r="-1" b="1141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Content Placeholder 4">
            <a:extLst>
              <a:ext uri="{FF2B5EF4-FFF2-40B4-BE49-F238E27FC236}">
                <a16:creationId xmlns:a16="http://schemas.microsoft.com/office/drawing/2014/main" id="{6F5A6D44-63A9-004D-9A43-FAADFE569817}"/>
              </a:ext>
            </a:extLst>
          </p:cNvPr>
          <p:cNvPicPr>
            <a:picLocks noGrp="1" noChangeAspect="1"/>
          </p:cNvPicPr>
          <p:nvPr>
            <p:ph idx="1"/>
          </p:nvPr>
        </p:nvPicPr>
        <p:blipFill rotWithShape="1">
          <a:blip r:embed="rId3"/>
          <a:srcRect t="28393" b="10357"/>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761937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85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29184" y="0"/>
            <a:ext cx="7157563" cy="2934111"/>
          </a:xfrm>
        </p:spPr>
        <p:txBody>
          <a:bodyPr vert="horz" lIns="91440" tIns="45720" rIns="91440" bIns="45720" rtlCol="0" anchor="ctr">
            <a:normAutofit/>
          </a:bodyPr>
          <a:lstStyle/>
          <a:p>
            <a:pPr algn="ctr"/>
            <a:r>
              <a:rPr lang="en-US" sz="3700" b="1" kern="1200" dirty="0">
                <a:solidFill>
                  <a:srgbClr val="FFFFFF"/>
                </a:solidFill>
                <a:latin typeface="+mj-lt"/>
                <a:ea typeface="+mj-ea"/>
                <a:cs typeface="+mj-cs"/>
              </a:rPr>
              <a:t>History 106</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rPr>
              <a:t>Prof.  Zenon Wasyliw</a:t>
            </a:r>
            <a:br>
              <a:rPr lang="en-US" sz="3700" b="1" kern="1200" dirty="0">
                <a:solidFill>
                  <a:srgbClr val="FFFFFF"/>
                </a:solidFill>
                <a:latin typeface="+mj-lt"/>
                <a:ea typeface="+mj-ea"/>
                <a:cs typeface="+mj-cs"/>
              </a:rPr>
            </a:br>
            <a:r>
              <a:rPr lang="en-US" sz="2800" b="1" kern="1200" dirty="0">
                <a:solidFill>
                  <a:srgbClr val="FFFFFF"/>
                </a:solidFill>
                <a:latin typeface="+mj-lt"/>
                <a:ea typeface="+mj-ea"/>
                <a:cs typeface="+mj-cs"/>
              </a:rPr>
              <a:t>MW 10:00 – 11:15 am &amp; F 10:00-10:50 am OR</a:t>
            </a:r>
            <a:br>
              <a:rPr lang="en-US" sz="2800" b="1" kern="1200" dirty="0">
                <a:solidFill>
                  <a:srgbClr val="FFFFFF"/>
                </a:solidFill>
                <a:latin typeface="+mj-lt"/>
                <a:ea typeface="+mj-ea"/>
                <a:cs typeface="+mj-cs"/>
              </a:rPr>
            </a:br>
            <a:r>
              <a:rPr lang="en-US" sz="2800" b="1" kern="1200" dirty="0">
                <a:solidFill>
                  <a:srgbClr val="FFFFFF"/>
                </a:solidFill>
                <a:latin typeface="+mj-lt"/>
                <a:ea typeface="+mj-ea"/>
                <a:cs typeface="+mj-cs"/>
              </a:rPr>
              <a:t>MW 2:00 – 3:15 pm &amp; F 2:00-2:50 pm</a:t>
            </a:r>
            <a:br>
              <a:rPr lang="en-US" sz="2800" b="1" kern="1200" dirty="0">
                <a:solidFill>
                  <a:srgbClr val="FFFFFF"/>
                </a:solidFill>
                <a:latin typeface="+mj-lt"/>
                <a:ea typeface="+mj-ea"/>
                <a:cs typeface="+mj-cs"/>
              </a:rPr>
            </a:br>
            <a:endParaRPr lang="en-US" sz="2800" b="1" kern="1200" dirty="0">
              <a:solidFill>
                <a:srgbClr val="FFFFFF"/>
              </a:solidFill>
              <a:latin typeface="+mj-lt"/>
              <a:ea typeface="+mj-ea"/>
              <a:cs typeface="+mj-cs"/>
            </a:endParaRPr>
          </a:p>
        </p:txBody>
      </p:sp>
      <p:sp>
        <p:nvSpPr>
          <p:cNvPr id="24" name="Rectangle 2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descr="Unknown.jpeg"/>
          <p:cNvPicPr>
            <a:picLocks noGrp="1" noChangeAspect="1"/>
          </p:cNvPicPr>
          <p:nvPr>
            <p:ph type="pic" idx="1"/>
          </p:nvPr>
        </p:nvPicPr>
        <p:blipFill>
          <a:blip r:embed="rId2">
            <a:extLst>
              <a:ext uri="{28A0092B-C50C-407E-A947-70E740481C1C}">
                <a14:useLocalDpi xmlns:a14="http://schemas.microsoft.com/office/drawing/2010/main" val="0"/>
              </a:ext>
            </a:extLst>
          </a:blip>
          <a:srcRect t="-25771" b="-25771"/>
          <a:stretch>
            <a:fillRect/>
          </a:stretch>
        </p:blipFill>
        <p:spPr>
          <a:xfrm rot="21600000">
            <a:off x="650034" y="2091528"/>
            <a:ext cx="6413325" cy="4960950"/>
          </a:xfrm>
          <a:prstGeom prst="rect">
            <a:avLst/>
          </a:prstGeom>
        </p:spPr>
      </p:pic>
      <p:sp>
        <p:nvSpPr>
          <p:cNvPr id="26" name="Rectangle 2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15"/>
          <p:cNvSpPr>
            <a:spLocks noGrp="1"/>
          </p:cNvSpPr>
          <p:nvPr>
            <p:ph type="body" sz="half" idx="2"/>
          </p:nvPr>
        </p:nvSpPr>
        <p:spPr>
          <a:xfrm>
            <a:off x="7582563" y="516804"/>
            <a:ext cx="4335613" cy="5883996"/>
          </a:xfrm>
        </p:spPr>
        <p:txBody>
          <a:bodyPr vert="horz" lIns="91440" tIns="45720" rIns="91440" bIns="45720" rtlCol="0" anchor="ctr">
            <a:normAutofit fontScale="92500" lnSpcReduction="10000"/>
          </a:bodyPr>
          <a:lstStyle/>
          <a:p>
            <a:pPr algn="ctr"/>
            <a:r>
              <a:rPr lang="en-US" sz="3500" b="1" dirty="0">
                <a:solidFill>
                  <a:schemeClr val="bg1"/>
                </a:solidFill>
              </a:rPr>
              <a:t>History in the News: Global Identities and the Search for Justice</a:t>
            </a:r>
          </a:p>
          <a:p>
            <a:pPr algn="ctr"/>
            <a:endParaRPr lang="en-US" sz="2800" b="1" dirty="0">
              <a:solidFill>
                <a:schemeClr val="bg1"/>
              </a:solidFill>
            </a:endParaRPr>
          </a:p>
          <a:p>
            <a:r>
              <a:rPr lang="en-US" sz="2800" dirty="0">
                <a:solidFill>
                  <a:srgbClr val="FFFFFF"/>
                </a:solidFill>
              </a:rPr>
              <a:t>Introduces the field of contemporary history through an examination of current events and issues.  Students follow international developments and offer historical contexts and evaluations within themes of global identities and the search for justice through the paradigm of globalization and human rights. </a:t>
            </a:r>
          </a:p>
        </p:txBody>
      </p:sp>
    </p:spTree>
    <p:extLst>
      <p:ext uri="{BB962C8B-B14F-4D97-AF65-F5344CB8AC3E}">
        <p14:creationId xmlns:p14="http://schemas.microsoft.com/office/powerpoint/2010/main" val="280816635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D02C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vert="horz" lIns="91440" tIns="45720" rIns="91440" bIns="45720" rtlCol="0" anchor="ctr">
            <a:normAutofit/>
          </a:bodyPr>
          <a:lstStyle/>
          <a:p>
            <a:r>
              <a:rPr lang="en-US" sz="2400" dirty="0">
                <a:solidFill>
                  <a:srgbClr val="FFFFFF"/>
                </a:solidFill>
              </a:rPr>
              <a:t>History 222:  The USSR:  History and Legacies  (Identities &amp; World of Systems)    </a:t>
            </a:r>
            <a:br>
              <a:rPr lang="en-US" sz="2400" dirty="0">
                <a:solidFill>
                  <a:srgbClr val="FFFFFF"/>
                </a:solidFill>
              </a:rPr>
            </a:br>
            <a:br>
              <a:rPr lang="en-US" sz="2400" dirty="0">
                <a:solidFill>
                  <a:srgbClr val="FFFFFF"/>
                </a:solidFill>
              </a:rPr>
            </a:br>
            <a:r>
              <a:rPr lang="en-US" sz="2400" dirty="0">
                <a:solidFill>
                  <a:srgbClr val="FFFFFF"/>
                </a:solidFill>
              </a:rPr>
              <a:t>Prof. Wasyliw  TR 10:00 – 11:40 am</a:t>
            </a:r>
          </a:p>
        </p:txBody>
      </p:sp>
      <p:sp>
        <p:nvSpPr>
          <p:cNvPr id="14" name="Rectangle 13">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FD9C0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Placeholder 4" descr="Unknown.png"/>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726508" y="2667954"/>
            <a:ext cx="2662851" cy="3635293"/>
          </a:xfrm>
          <a:prstGeom prst="rect">
            <a:avLst/>
          </a:prstGeom>
        </p:spPr>
      </p:pic>
      <p:sp>
        <p:nvSpPr>
          <p:cNvPr id="16" name="Rectangle 15">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FD9C0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Content Placeholder 6" descr="Unknown-1.pn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t="4254" r="4" b="4"/>
          <a:stretch>
            <a:fillRect/>
          </a:stretch>
        </p:blipFill>
        <p:spPr>
          <a:xfrm>
            <a:off x="4138970" y="3017166"/>
            <a:ext cx="3067358" cy="2936867"/>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E58E48C-5A01-4213-B461-B2C724FBFD59}"/>
              </a:ext>
            </a:extLst>
          </p:cNvPr>
          <p:cNvSpPr txBox="1"/>
          <p:nvPr/>
        </p:nvSpPr>
        <p:spPr>
          <a:xfrm>
            <a:off x="7956057" y="762983"/>
            <a:ext cx="3515128" cy="533092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900">
                <a:solidFill>
                  <a:srgbClr val="FFFFFF"/>
                </a:solidFill>
              </a:rPr>
              <a:t>The USSR: History and Legacies evaluates the rise and fall of the Soviet Union and its legacies in contemporary times, including post-Soviet Russian and Ukrainian influence in American politics and the world. We will apply, throughout the course, an interdisciplinary political, intellectual, social, cultural, economic approach in assessing policies, leaders, and their impact on everyday life with a special focus on Stalin and Stalinism.  The study of Soviet history is extremely fascinating.  We will engage in an interesting journey and evaluation of the Soviet past and its influence on the present and future.</a:t>
            </a:r>
          </a:p>
        </p:txBody>
      </p:sp>
    </p:spTree>
    <p:extLst>
      <p:ext uri="{BB962C8B-B14F-4D97-AF65-F5344CB8AC3E}">
        <p14:creationId xmlns:p14="http://schemas.microsoft.com/office/powerpoint/2010/main" val="1509016274"/>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aricature of Spanish General, Francisco">
            <a:extLst>
              <a:ext uri="{FF2B5EF4-FFF2-40B4-BE49-F238E27FC236}">
                <a16:creationId xmlns:a16="http://schemas.microsoft.com/office/drawing/2014/main" id="{40CA5FC3-5B21-040C-22FC-68CBE9A1E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44" r="11748"/>
          <a:stretch/>
        </p:blipFill>
        <p:spPr bwMode="auto">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Chile: Miguel Littin &amp; Pinochet, the February 1988 issue of Index on Censorship magazine.">
            <a:extLst>
              <a:ext uri="{FF2B5EF4-FFF2-40B4-BE49-F238E27FC236}">
                <a16:creationId xmlns:a16="http://schemas.microsoft.com/office/drawing/2014/main" id="{2AB64E35-487B-4FD1-99F5-571AC093A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83"/>
          <a:stretch/>
        </p:blipFill>
        <p:spPr bwMode="auto">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8" name="Freeform: Shape 1037">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0" name="Freeform: Shape 1039">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C196DC-8449-D76E-E3A8-6C973CBA52C2}"/>
              </a:ext>
            </a:extLst>
          </p:cNvPr>
          <p:cNvSpPr>
            <a:spLocks noGrp="1"/>
          </p:cNvSpPr>
          <p:nvPr>
            <p:ph type="ctrTitle"/>
          </p:nvPr>
        </p:nvSpPr>
        <p:spPr>
          <a:xfrm>
            <a:off x="438913" y="1511589"/>
            <a:ext cx="3430958" cy="2896432"/>
          </a:xfrm>
        </p:spPr>
        <p:txBody>
          <a:bodyPr anchor="b">
            <a:normAutofit/>
          </a:bodyPr>
          <a:lstStyle/>
          <a:p>
            <a:pPr algn="l"/>
            <a:r>
              <a:rPr lang="en-US" sz="4000"/>
              <a:t>Tyranny in Literature and Film</a:t>
            </a:r>
          </a:p>
        </p:txBody>
      </p:sp>
      <p:sp>
        <p:nvSpPr>
          <p:cNvPr id="3" name="Subtitle 2">
            <a:extLst>
              <a:ext uri="{FF2B5EF4-FFF2-40B4-BE49-F238E27FC236}">
                <a16:creationId xmlns:a16="http://schemas.microsoft.com/office/drawing/2014/main" id="{9CBD9567-E084-7C20-F706-39D3542F404D}"/>
              </a:ext>
            </a:extLst>
          </p:cNvPr>
          <p:cNvSpPr>
            <a:spLocks noGrp="1"/>
          </p:cNvSpPr>
          <p:nvPr>
            <p:ph type="subTitle" idx="1"/>
          </p:nvPr>
        </p:nvSpPr>
        <p:spPr>
          <a:xfrm>
            <a:off x="438911" y="4769996"/>
            <a:ext cx="3430959" cy="1334930"/>
          </a:xfrm>
        </p:spPr>
        <p:txBody>
          <a:bodyPr>
            <a:normAutofit/>
          </a:bodyPr>
          <a:lstStyle/>
          <a:p>
            <a:pPr algn="l"/>
            <a:r>
              <a:rPr lang="en-US" sz="2100"/>
              <a:t>Jonathan Ablard</a:t>
            </a:r>
          </a:p>
          <a:p>
            <a:pPr algn="l"/>
            <a:r>
              <a:rPr lang="en-US" sz="2100"/>
              <a:t>HIST 450</a:t>
            </a:r>
          </a:p>
          <a:p>
            <a:pPr algn="l"/>
            <a:r>
              <a:rPr lang="en-US" sz="2100"/>
              <a:t>MW 2pm-3:40pm</a:t>
            </a:r>
          </a:p>
        </p:txBody>
      </p:sp>
      <p:sp>
        <p:nvSpPr>
          <p:cNvPr id="1042" name="Rectangle 1041">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044" name="Rectangle 1043">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37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2"/>
            <a:ext cx="5242262" cy="278186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462059" y="450221"/>
            <a:ext cx="5231362" cy="2813096"/>
          </a:xfrm>
        </p:spPr>
        <p:txBody>
          <a:bodyPr vert="horz" lIns="91440" tIns="45720" rIns="91440" bIns="45720" rtlCol="0" anchor="ctr">
            <a:noAutofit/>
          </a:bodyPr>
          <a:lstStyle/>
          <a:p>
            <a:pPr algn="ctr"/>
            <a:br>
              <a:rPr lang="en-US" dirty="0">
                <a:solidFill>
                  <a:srgbClr val="FFFFFF"/>
                </a:solidFill>
              </a:rPr>
            </a:br>
            <a:r>
              <a:rPr lang="en-US" dirty="0">
                <a:solidFill>
                  <a:srgbClr val="FFFFFF"/>
                </a:solidFill>
              </a:rPr>
              <a:t>History 141</a:t>
            </a:r>
            <a:br>
              <a:rPr lang="en-US" sz="3400" dirty="0">
                <a:solidFill>
                  <a:srgbClr val="FFFFFF"/>
                </a:solidFill>
              </a:rPr>
            </a:br>
            <a:r>
              <a:rPr lang="en-US" dirty="0">
                <a:solidFill>
                  <a:srgbClr val="FFFFFF"/>
                </a:solidFill>
              </a:rPr>
              <a:t>From the Margins:  European Social History, 1400-1945</a:t>
            </a:r>
            <a:br>
              <a:rPr lang="en-US" dirty="0">
                <a:solidFill>
                  <a:srgbClr val="FFFFFF"/>
                </a:solidFill>
              </a:rPr>
            </a:br>
            <a:r>
              <a:rPr lang="en-US" dirty="0">
                <a:solidFill>
                  <a:srgbClr val="FFFFFF"/>
                </a:solidFill>
              </a:rPr>
              <a:t>Prof. Karin Breuer</a:t>
            </a:r>
            <a:br>
              <a:rPr lang="en-US" dirty="0">
                <a:solidFill>
                  <a:srgbClr val="FFFFFF"/>
                </a:solidFill>
              </a:rPr>
            </a:br>
            <a:r>
              <a:rPr lang="en-US" dirty="0">
                <a:solidFill>
                  <a:srgbClr val="FFFFFF"/>
                </a:solidFill>
              </a:rPr>
              <a:t>MTWF 9:00-10:10</a:t>
            </a:r>
            <a:br>
              <a:rPr lang="en-US" dirty="0">
                <a:solidFill>
                  <a:srgbClr val="FFFFFF"/>
                </a:solidFill>
              </a:rPr>
            </a:br>
            <a:endParaRPr lang="en-US" dirty="0">
              <a:solidFill>
                <a:srgbClr val="FFFFFF"/>
              </a:solidFill>
            </a:endParaRPr>
          </a:p>
        </p:txBody>
      </p:sp>
      <p:sp>
        <p:nvSpPr>
          <p:cNvPr id="13" name="Rectangle 12">
            <a:extLst>
              <a:ext uri="{FF2B5EF4-FFF2-40B4-BE49-F238E27FC236}">
                <a16:creationId xmlns:a16="http://schemas.microsoft.com/office/drawing/2014/main" id="{2A8B9026-04DF-499B-A388-67FCB7435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4405" y="459771"/>
            <a:ext cx="1294599" cy="1296997"/>
          </a:xfrm>
          <a:prstGeom prst="rect">
            <a:avLst/>
          </a:prstGeom>
          <a:solidFill>
            <a:srgbClr val="DCA7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955" y="1935089"/>
            <a:ext cx="1294599" cy="1296998"/>
          </a:xfrm>
          <a:prstGeom prst="rect">
            <a:avLst/>
          </a:prstGeom>
          <a:solidFill>
            <a:srgbClr val="71733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3395974"/>
            <a:ext cx="6706946" cy="300666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half" idx="2"/>
          </p:nvPr>
        </p:nvSpPr>
        <p:spPr>
          <a:xfrm>
            <a:off x="774698" y="3648548"/>
            <a:ext cx="6108726" cy="2481864"/>
          </a:xfrm>
        </p:spPr>
        <p:txBody>
          <a:bodyPr vert="horz" lIns="91440" tIns="45720" rIns="91440" bIns="45720" rtlCol="0" anchor="ctr">
            <a:normAutofit/>
          </a:bodyPr>
          <a:lstStyle/>
          <a:p>
            <a:r>
              <a:rPr lang="en-US" sz="2800" dirty="0"/>
              <a:t>This course traces the history of minority and marginal groups in Europe from the Renaissance to the end of the Second World War. It carries a diversity designation for the ICC.</a:t>
            </a:r>
          </a:p>
        </p:txBody>
      </p:sp>
      <p:pic>
        <p:nvPicPr>
          <p:cNvPr id="3" name="Picture 2">
            <a:extLst>
              <a:ext uri="{FF2B5EF4-FFF2-40B4-BE49-F238E27FC236}">
                <a16:creationId xmlns:a16="http://schemas.microsoft.com/office/drawing/2014/main" id="{17746CA7-0B0C-6B42-A24A-7B332970B03C}"/>
              </a:ext>
            </a:extLst>
          </p:cNvPr>
          <p:cNvPicPr>
            <a:picLocks noChangeAspect="1"/>
          </p:cNvPicPr>
          <p:nvPr/>
        </p:nvPicPr>
        <p:blipFill rotWithShape="1">
          <a:blip r:embed="rId2"/>
          <a:srcRect r="3048"/>
          <a:stretch/>
        </p:blipFill>
        <p:spPr>
          <a:xfrm>
            <a:off x="7339089" y="450221"/>
            <a:ext cx="4371502" cy="5952414"/>
          </a:xfrm>
          <a:prstGeom prst="rect">
            <a:avLst/>
          </a:prstGeom>
        </p:spPr>
      </p:pic>
    </p:spTree>
    <p:extLst>
      <p:ext uri="{BB962C8B-B14F-4D97-AF65-F5344CB8AC3E}">
        <p14:creationId xmlns:p14="http://schemas.microsoft.com/office/powerpoint/2010/main" val="310392553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7768D4-466F-F81D-CCE8-45029C44916C}"/>
              </a:ext>
            </a:extLst>
          </p:cNvPr>
          <p:cNvSpPr>
            <a:spLocks noGrp="1"/>
          </p:cNvSpPr>
          <p:nvPr>
            <p:ph type="ctrTitle"/>
          </p:nvPr>
        </p:nvSpPr>
        <p:spPr>
          <a:xfrm>
            <a:off x="638881" y="4474080"/>
            <a:ext cx="10909640" cy="1065836"/>
          </a:xfrm>
        </p:spPr>
        <p:txBody>
          <a:bodyPr anchor="ctr">
            <a:normAutofit fontScale="90000"/>
          </a:bodyPr>
          <a:lstStyle/>
          <a:p>
            <a:r>
              <a:rPr lang="en-US" sz="4200">
                <a:latin typeface="Times New Roman" panose="02020603050405020304" pitchFamily="18" charset="0"/>
                <a:cs typeface="Times New Roman" panose="02020603050405020304" pitchFamily="18" charset="0"/>
              </a:rPr>
              <a:t>HIST 30100:  Renaissance </a:t>
            </a:r>
            <a:r>
              <a:rPr lang="en-US" sz="4200" dirty="0">
                <a:latin typeface="Times New Roman" panose="02020603050405020304" pitchFamily="18" charset="0"/>
                <a:cs typeface="Times New Roman" panose="02020603050405020304" pitchFamily="18" charset="0"/>
              </a:rPr>
              <a:t>and Reformation Europe</a:t>
            </a:r>
          </a:p>
        </p:txBody>
      </p:sp>
      <p:sp>
        <p:nvSpPr>
          <p:cNvPr id="7" name="AutoShape 2">
            <a:extLst>
              <a:ext uri="{FF2B5EF4-FFF2-40B4-BE49-F238E27FC236}">
                <a16:creationId xmlns:a16="http://schemas.microsoft.com/office/drawing/2014/main" id="{BF5F52EF-401C-D3E2-9942-6D592DDAAE12}"/>
              </a:ext>
            </a:extLst>
          </p:cNvPr>
          <p:cNvSpPr>
            <a:spLocks noGrp="1" noChangeAspect="1" noChangeArrowheads="1"/>
          </p:cNvSpPr>
          <p:nvPr>
            <p:ph type="subTitle" idx="1"/>
          </p:nvPr>
        </p:nvSpPr>
        <p:spPr bwMode="auto">
          <a:xfrm>
            <a:off x="650905" y="5653053"/>
            <a:ext cx="10909643" cy="552659"/>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anchor="ctr" anchorCtr="0" compatLnSpc="1">
            <a:prstTxWarp prst="textNoShape">
              <a:avLst/>
            </a:prstTxWarp>
            <a:normAutofit fontScale="62500" lnSpcReduction="20000"/>
          </a:bodyPr>
          <a:lstStyle/>
          <a:p>
            <a:r>
              <a:rPr lang="en-US" dirty="0">
                <a:latin typeface="Times New Roman" panose="02020603050405020304" pitchFamily="18" charset="0"/>
                <a:cs typeface="Times New Roman" panose="02020603050405020304" pitchFamily="18" charset="0"/>
              </a:rPr>
              <a:t>MWF 11:00-11:50 a.m., T 8:00-8:50 a.m.</a:t>
            </a:r>
          </a:p>
          <a:p>
            <a:r>
              <a:rPr lang="en-US" dirty="0">
                <a:latin typeface="Times New Roman" panose="02020603050405020304" pitchFamily="18" charset="0"/>
                <a:cs typeface="Times New Roman" panose="02020603050405020304" pitchFamily="18" charset="0"/>
              </a:rPr>
              <a:t>Karin Breuer</a:t>
            </a:r>
          </a:p>
        </p:txBody>
      </p:sp>
      <p:pic>
        <p:nvPicPr>
          <p:cNvPr id="6" name="Picture 2" descr="C:\My Documents\My Pictures\henry.full.jpg">
            <a:extLst>
              <a:ext uri="{FF2B5EF4-FFF2-40B4-BE49-F238E27FC236}">
                <a16:creationId xmlns:a16="http://schemas.microsoft.com/office/drawing/2014/main" id="{072EBA71-A5EE-AA3B-F181-92BAA80D6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059" r="1" b="20080"/>
          <a:stretch/>
        </p:blipFill>
        <p:spPr bwMode="auto">
          <a:xfrm>
            <a:off x="385722" y="164592"/>
            <a:ext cx="3590243" cy="408736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7" descr="Bernini-Teresa">
            <a:extLst>
              <a:ext uri="{FF2B5EF4-FFF2-40B4-BE49-F238E27FC236}">
                <a16:creationId xmlns:a16="http://schemas.microsoft.com/office/drawing/2014/main" id="{EB427466-65CC-B07C-C0D4-9EF2930B3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34" r="124" b="-4"/>
          <a:stretch/>
        </p:blipFill>
        <p:spPr bwMode="auto">
          <a:xfrm>
            <a:off x="8124633" y="164592"/>
            <a:ext cx="3631157" cy="408736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 large building with a dome with Florence Cathedral in the background&#10;&#10;AI-generated content may be incorrect.">
            <a:extLst>
              <a:ext uri="{FF2B5EF4-FFF2-40B4-BE49-F238E27FC236}">
                <a16:creationId xmlns:a16="http://schemas.microsoft.com/office/drawing/2014/main" id="{E9F47393-6974-A097-525E-41712E4C700A}"/>
              </a:ext>
            </a:extLst>
          </p:cNvPr>
          <p:cNvPicPr>
            <a:picLocks noChangeAspect="1"/>
          </p:cNvPicPr>
          <p:nvPr/>
        </p:nvPicPr>
        <p:blipFill>
          <a:blip r:embed="rId4"/>
          <a:srcRect l="12066" r="10093" b="-1"/>
          <a:stretch/>
        </p:blipFill>
        <p:spPr>
          <a:xfrm>
            <a:off x="4171207" y="602944"/>
            <a:ext cx="3758184" cy="3210664"/>
          </a:xfrm>
          <a:prstGeom prst="rect">
            <a:avLst/>
          </a:prstGeom>
        </p:spPr>
      </p:pic>
      <p:sp>
        <p:nvSpPr>
          <p:cNvPr id="24"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50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7770" y="3429001"/>
            <a:ext cx="8314174" cy="1153885"/>
          </a:xfrm>
        </p:spPr>
        <p:txBody>
          <a:bodyPr>
            <a:noAutofit/>
          </a:bodyPr>
          <a:lstStyle/>
          <a:p>
            <a:pPr algn="ctr"/>
            <a:r>
              <a:rPr lang="en-US" sz="2400" b="1" dirty="0">
                <a:latin typeface="Georgia" panose="02040502050405020303" pitchFamily="18" charset="0"/>
              </a:rPr>
              <a:t>History 181:  Becoming Global: The World to 1500</a:t>
            </a:r>
            <a:br>
              <a:rPr lang="en-US" sz="2400" b="1" dirty="0">
                <a:latin typeface="Georgia" panose="02040502050405020303" pitchFamily="18" charset="0"/>
              </a:rPr>
            </a:br>
            <a:r>
              <a:rPr lang="en-US" sz="2400" b="1" dirty="0">
                <a:latin typeface="Georgia" panose="02040502050405020303" pitchFamily="18" charset="0"/>
              </a:rPr>
              <a:t>Prof. Jason Freitag</a:t>
            </a:r>
            <a:br>
              <a:rPr lang="en-US" sz="2400" b="1" dirty="0">
                <a:latin typeface="Georgia" panose="02040502050405020303" pitchFamily="18" charset="0"/>
              </a:rPr>
            </a:br>
            <a:r>
              <a:rPr lang="en-US" sz="2400" b="1" dirty="0">
                <a:latin typeface="Georgia" panose="02040502050405020303" pitchFamily="18" charset="0"/>
              </a:rPr>
              <a:t>TR 10:00-11:15 am &amp; W 4:00-4:50 pm</a:t>
            </a:r>
          </a:p>
        </p:txBody>
      </p:sp>
      <p:sp>
        <p:nvSpPr>
          <p:cNvPr id="3" name="Content Placeholder 2"/>
          <p:cNvSpPr>
            <a:spLocks noGrp="1"/>
          </p:cNvSpPr>
          <p:nvPr>
            <p:ph type="body" sz="half" idx="2"/>
          </p:nvPr>
        </p:nvSpPr>
        <p:spPr>
          <a:xfrm>
            <a:off x="1689470" y="4582886"/>
            <a:ext cx="8714761" cy="1994860"/>
          </a:xfrm>
        </p:spPr>
        <p:txBody>
          <a:bodyPr>
            <a:normAutofit/>
          </a:bodyPr>
          <a:lstStyle/>
          <a:p>
            <a:r>
              <a:rPr lang="en-US" sz="1900" dirty="0">
                <a:latin typeface="Georgia" panose="02040502050405020303" pitchFamily="18" charset="0"/>
              </a:rPr>
              <a:t>This course covers the emergence and development of world civilizations from prehistoric times to approximately 1500 CE. Students will become familiar with the development of and interactions between peoples, states, civilizations, and empires. A few themes include: the evolution of different socio-political organizations, cultural encounters in various forms, gender and family, and the development of intellectual ideas and world religions</a:t>
            </a:r>
            <a:r>
              <a:rPr lang="en-US" dirty="0">
                <a:latin typeface="Georgia" panose="02040502050405020303" pitchFamily="18" charset="0"/>
              </a:rPr>
              <a:t>.</a:t>
            </a:r>
          </a:p>
          <a:p>
            <a:pPr algn="l"/>
            <a:endParaRPr lang="en-US" dirty="0"/>
          </a:p>
        </p:txBody>
      </p:sp>
      <p:pic>
        <p:nvPicPr>
          <p:cNvPr id="4" name="Picture 3"/>
          <p:cNvPicPr>
            <a:picLocks noChangeAspect="1"/>
          </p:cNvPicPr>
          <p:nvPr/>
        </p:nvPicPr>
        <p:blipFill>
          <a:blip r:embed="rId2"/>
          <a:stretch>
            <a:fillRect/>
          </a:stretch>
        </p:blipFill>
        <p:spPr>
          <a:xfrm>
            <a:off x="6307016" y="280255"/>
            <a:ext cx="4097214" cy="2304683"/>
          </a:xfrm>
          <a:prstGeom prst="rect">
            <a:avLst/>
          </a:prstGeom>
        </p:spPr>
      </p:pic>
      <p:pic>
        <p:nvPicPr>
          <p:cNvPr id="5" name="Picture 4"/>
          <p:cNvPicPr>
            <a:picLocks noChangeAspect="1"/>
          </p:cNvPicPr>
          <p:nvPr/>
        </p:nvPicPr>
        <p:blipFill>
          <a:blip r:embed="rId3"/>
          <a:stretch>
            <a:fillRect/>
          </a:stretch>
        </p:blipFill>
        <p:spPr>
          <a:xfrm>
            <a:off x="1689469" y="280254"/>
            <a:ext cx="4466492" cy="3099792"/>
          </a:xfrm>
          <a:prstGeom prst="rect">
            <a:avLst/>
          </a:prstGeom>
        </p:spPr>
      </p:pic>
    </p:spTree>
    <p:extLst>
      <p:ext uri="{BB962C8B-B14F-4D97-AF65-F5344CB8AC3E}">
        <p14:creationId xmlns:p14="http://schemas.microsoft.com/office/powerpoint/2010/main" val="582058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3F3046-884D-C94E-9EF5-72BD1007C475}"/>
              </a:ext>
            </a:extLst>
          </p:cNvPr>
          <p:cNvSpPr>
            <a:spLocks noGrp="1"/>
          </p:cNvSpPr>
          <p:nvPr>
            <p:ph type="title"/>
          </p:nvPr>
        </p:nvSpPr>
        <p:spPr>
          <a:xfrm>
            <a:off x="5069940" y="365124"/>
            <a:ext cx="6172200" cy="1828800"/>
          </a:xfrm>
        </p:spPr>
        <p:txBody>
          <a:bodyPr vert="horz" lIns="91440" tIns="45720" rIns="91440" bIns="45720" rtlCol="0" anchor="ctr">
            <a:normAutofit/>
          </a:bodyPr>
          <a:lstStyle/>
          <a:p>
            <a:r>
              <a:rPr lang="en-US" sz="2400" b="1" dirty="0"/>
              <a:t>HIST 230:  Science and Religion from the Ancient Near East to the Scientific Revolution </a:t>
            </a:r>
            <a:br>
              <a:rPr lang="en-US" sz="2400" dirty="0"/>
            </a:br>
            <a:r>
              <a:rPr lang="en-US" sz="2400" b="1" dirty="0"/>
              <a:t>Prof. </a:t>
            </a:r>
            <a:r>
              <a:rPr lang="en-US" sz="2400" b="1"/>
              <a:t>Klemm  M 3:00-3:50 &amp; TR 1:00-2:15 </a:t>
            </a:r>
            <a:r>
              <a:rPr lang="en-US" sz="2400" b="1" dirty="0"/>
              <a:t>pm</a:t>
            </a:r>
            <a:br>
              <a:rPr lang="en-US" sz="2400" dirty="0"/>
            </a:br>
            <a:endParaRPr lang="en-US" sz="2400" dirty="0"/>
          </a:p>
        </p:txBody>
      </p:sp>
      <p:pic>
        <p:nvPicPr>
          <p:cNvPr id="10" name="Content Placeholder 9">
            <a:extLst>
              <a:ext uri="{FF2B5EF4-FFF2-40B4-BE49-F238E27FC236}">
                <a16:creationId xmlns:a16="http://schemas.microsoft.com/office/drawing/2014/main" id="{A5D8507A-0B59-5B49-B0FF-0E49868F38E9}"/>
              </a:ext>
            </a:extLst>
          </p:cNvPr>
          <p:cNvPicPr>
            <a:picLocks noGrp="1" noChangeAspect="1"/>
          </p:cNvPicPr>
          <p:nvPr>
            <p:ph sz="half" idx="2"/>
          </p:nvPr>
        </p:nvPicPr>
        <p:blipFill rotWithShape="1">
          <a:blip r:embed="rId2"/>
          <a:srcRect l="4549" r="2774"/>
          <a:stretch/>
        </p:blipFill>
        <p:spPr>
          <a:xfrm>
            <a:off x="20" y="10"/>
            <a:ext cx="4639713" cy="6857990"/>
          </a:xfrm>
          <a:prstGeom prst="rect">
            <a:avLst/>
          </a:prstGeom>
        </p:spPr>
      </p:pic>
      <p:sp>
        <p:nvSpPr>
          <p:cNvPr id="8" name="Content Placeholder 7">
            <a:extLst>
              <a:ext uri="{FF2B5EF4-FFF2-40B4-BE49-F238E27FC236}">
                <a16:creationId xmlns:a16="http://schemas.microsoft.com/office/drawing/2014/main" id="{58774576-B750-CA42-922E-86F240D9C4A5}"/>
              </a:ext>
            </a:extLst>
          </p:cNvPr>
          <p:cNvSpPr>
            <a:spLocks noGrp="1"/>
          </p:cNvSpPr>
          <p:nvPr>
            <p:ph sz="half" idx="1"/>
          </p:nvPr>
        </p:nvSpPr>
        <p:spPr>
          <a:xfrm>
            <a:off x="5069940" y="2322576"/>
            <a:ext cx="6172200" cy="3858768"/>
          </a:xfrm>
        </p:spPr>
        <p:txBody>
          <a:bodyPr vert="horz" lIns="91440" tIns="45720" rIns="91440" bIns="45720" rtlCol="0">
            <a:normAutofit/>
          </a:bodyPr>
          <a:lstStyle/>
          <a:p>
            <a:pPr marL="0"/>
            <a:r>
              <a:rPr lang="en-US" sz="2400" dirty="0"/>
              <a:t>Examines interactions between science and religion from the ancient Near East through the scientific revolution in the seventeenth century, It focuses on ways the development and transmission of scientific ideas depended </a:t>
            </a:r>
            <a:r>
              <a:rPr lang="en-US" sz="2400"/>
              <a:t>on different </a:t>
            </a:r>
            <a:r>
              <a:rPr lang="en-US" sz="2400" dirty="0"/>
              <a:t>religious contexts from Mesopotamia to Greece, Egypt, Rome, the Islamic world, and finally to medieval and early modern Europe. </a:t>
            </a:r>
          </a:p>
        </p:txBody>
      </p:sp>
    </p:spTree>
    <p:extLst>
      <p:ext uri="{BB962C8B-B14F-4D97-AF65-F5344CB8AC3E}">
        <p14:creationId xmlns:p14="http://schemas.microsoft.com/office/powerpoint/2010/main" val="797249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8BB3DD8-9737-F04A-AEBD-12087E14B47A}"/>
              </a:ext>
            </a:extLst>
          </p:cNvPr>
          <p:cNvSpPr>
            <a:spLocks noGrp="1"/>
          </p:cNvSpPr>
          <p:nvPr>
            <p:ph type="title"/>
          </p:nvPr>
        </p:nvSpPr>
        <p:spPr>
          <a:xfrm>
            <a:off x="8153400" y="1417320"/>
            <a:ext cx="3394751" cy="4207578"/>
          </a:xfrm>
        </p:spPr>
        <p:txBody>
          <a:bodyPr vert="horz" lIns="91440" tIns="45720" rIns="91440" bIns="45720" rtlCol="0" anchor="b">
            <a:normAutofit/>
          </a:bodyPr>
          <a:lstStyle/>
          <a:p>
            <a:pPr algn="ctr"/>
            <a:r>
              <a:rPr lang="en-US" sz="4100" kern="1200" dirty="0">
                <a:solidFill>
                  <a:schemeClr val="tx1"/>
                </a:solidFill>
                <a:latin typeface="Georgia" panose="02040502050405020303" pitchFamily="18" charset="0"/>
              </a:rPr>
              <a:t>History 11100  US History to 1877</a:t>
            </a:r>
            <a:br>
              <a:rPr lang="en-US" sz="4100" kern="1200" dirty="0">
                <a:solidFill>
                  <a:schemeClr val="tx1"/>
                </a:solidFill>
                <a:latin typeface="Georgia" panose="02040502050405020303" pitchFamily="18" charset="0"/>
              </a:rPr>
            </a:br>
            <a:br>
              <a:rPr lang="en-US" sz="4100" kern="1200" dirty="0">
                <a:solidFill>
                  <a:schemeClr val="tx1"/>
                </a:solidFill>
                <a:latin typeface="Georgia" panose="02040502050405020303" pitchFamily="18" charset="0"/>
              </a:rPr>
            </a:br>
            <a:br>
              <a:rPr lang="en-US" sz="4100" kern="1200" dirty="0">
                <a:solidFill>
                  <a:schemeClr val="tx1"/>
                </a:solidFill>
                <a:latin typeface="Georgia" panose="02040502050405020303" pitchFamily="18" charset="0"/>
              </a:rPr>
            </a:br>
            <a:r>
              <a:rPr lang="en-US" sz="2400" kern="1200" dirty="0">
                <a:solidFill>
                  <a:schemeClr val="tx1"/>
                </a:solidFill>
                <a:latin typeface="Georgia" panose="02040502050405020303" pitchFamily="18" charset="0"/>
              </a:rPr>
              <a:t>Prof. Amanda </a:t>
            </a:r>
            <a:r>
              <a:rPr lang="en-US" sz="2400" dirty="0">
                <a:latin typeface="Georgia" panose="02040502050405020303" pitchFamily="18" charset="0"/>
              </a:rPr>
              <a:t>McGee</a:t>
            </a:r>
            <a:r>
              <a:rPr lang="en-US" sz="2400" kern="1200" dirty="0">
                <a:solidFill>
                  <a:schemeClr val="tx1"/>
                </a:solidFill>
                <a:latin typeface="Georgia" panose="02040502050405020303" pitchFamily="18" charset="0"/>
              </a:rPr>
              <a:t>  MW 8:35-9:50 &amp; </a:t>
            </a:r>
            <a:br>
              <a:rPr lang="en-US" sz="2400" kern="1200" dirty="0">
                <a:solidFill>
                  <a:schemeClr val="tx1"/>
                </a:solidFill>
                <a:latin typeface="Georgia" panose="02040502050405020303" pitchFamily="18" charset="0"/>
              </a:rPr>
            </a:br>
            <a:r>
              <a:rPr lang="en-US" sz="2400" kern="1200" dirty="0">
                <a:solidFill>
                  <a:schemeClr val="tx1"/>
                </a:solidFill>
                <a:latin typeface="Georgia" panose="02040502050405020303" pitchFamily="18" charset="0"/>
              </a:rPr>
              <a:t>F 9:00-9:50</a:t>
            </a:r>
          </a:p>
        </p:txBody>
      </p:sp>
      <p:pic>
        <p:nvPicPr>
          <p:cNvPr id="5" name="Content Placeholder 4">
            <a:extLst>
              <a:ext uri="{FF2B5EF4-FFF2-40B4-BE49-F238E27FC236}">
                <a16:creationId xmlns:a16="http://schemas.microsoft.com/office/drawing/2014/main" id="{1AC11F11-EE1F-5C44-8EDE-F0A9A20A7F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70"/>
          <a:stretch/>
        </p:blipFill>
        <p:spPr>
          <a:xfrm>
            <a:off x="143709" y="300626"/>
            <a:ext cx="7300887" cy="6025018"/>
          </a:xfrm>
          <a:prstGeom prst="rect">
            <a:avLst/>
          </a:prstGeom>
        </p:spPr>
      </p:pic>
      <p:cxnSp>
        <p:nvCxnSpPr>
          <p:cNvPr id="12" name="Straight Connector 1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2514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6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68D1-861B-801A-F049-D62B841C4344}"/>
              </a:ext>
            </a:extLst>
          </p:cNvPr>
          <p:cNvSpPr>
            <a:spLocks noGrp="1"/>
          </p:cNvSpPr>
          <p:nvPr>
            <p:ph type="title"/>
          </p:nvPr>
        </p:nvSpPr>
        <p:spPr>
          <a:xfrm>
            <a:off x="0" y="-2"/>
            <a:ext cx="3470031" cy="3282463"/>
          </a:xfrm>
          <a:solidFill>
            <a:srgbClr val="EDDBC9"/>
          </a:solidFill>
        </p:spPr>
        <p:txBody>
          <a:bodyPr>
            <a:normAutofit fontScale="90000"/>
          </a:bodyPr>
          <a:lstStyle/>
          <a:p>
            <a:pPr algn="ctr"/>
            <a:br>
              <a:rPr lang="en-US" sz="2700" dirty="0"/>
            </a:br>
            <a:br>
              <a:rPr lang="en-US" sz="2700" dirty="0"/>
            </a:br>
            <a:br>
              <a:rPr lang="en-US" sz="2700" dirty="0"/>
            </a:br>
            <a:br>
              <a:rPr lang="en-US" sz="2700" dirty="0"/>
            </a:br>
            <a:br>
              <a:rPr lang="en-US" sz="2700" dirty="0"/>
            </a:br>
            <a:br>
              <a:rPr lang="en-US" sz="2700" dirty="0"/>
            </a:br>
            <a:br>
              <a:rPr lang="en-US" sz="2700" dirty="0"/>
            </a:br>
            <a:r>
              <a:rPr lang="en-US" sz="2700" dirty="0"/>
              <a:t>HIST 30400:  The Age of The American Revolution</a:t>
            </a:r>
            <a:br>
              <a:rPr lang="en-US" sz="2700" dirty="0"/>
            </a:br>
            <a:r>
              <a:rPr lang="en-US" sz="2700" dirty="0"/>
              <a:t>  </a:t>
            </a:r>
            <a:br>
              <a:rPr lang="en-US" sz="2700" dirty="0"/>
            </a:br>
            <a:r>
              <a:rPr lang="en-US" sz="2700" dirty="0"/>
              <a:t>MW 12:00-1:15 PM &amp;</a:t>
            </a:r>
            <a:br>
              <a:rPr lang="en-US" sz="2700" dirty="0"/>
            </a:br>
            <a:r>
              <a:rPr lang="en-US" sz="2700" dirty="0"/>
              <a:t>  F 12:00-12:50 PM</a:t>
            </a:r>
            <a:br>
              <a:rPr lang="en-US" sz="2700" dirty="0"/>
            </a:br>
            <a:br>
              <a:rPr lang="en-US" sz="2700" dirty="0"/>
            </a:br>
            <a:r>
              <a:rPr lang="en-US" sz="2700" dirty="0"/>
              <a:t>Professor Amanda McGee</a:t>
            </a:r>
            <a:br>
              <a:rPr lang="en-US" dirty="0"/>
            </a:br>
            <a:br>
              <a:rPr lang="en-US" dirty="0"/>
            </a:br>
            <a:endParaRPr lang="en-US" dirty="0"/>
          </a:p>
        </p:txBody>
      </p:sp>
      <p:pic>
        <p:nvPicPr>
          <p:cNvPr id="6" name="Content Placeholder 5" descr="A painting of soldiers fighting">
            <a:extLst>
              <a:ext uri="{FF2B5EF4-FFF2-40B4-BE49-F238E27FC236}">
                <a16:creationId xmlns:a16="http://schemas.microsoft.com/office/drawing/2014/main" id="{AA63092B-E2AB-A694-6201-C9D58766FA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0031" y="0"/>
            <a:ext cx="8721969" cy="6858000"/>
          </a:xfrm>
        </p:spPr>
      </p:pic>
      <p:sp>
        <p:nvSpPr>
          <p:cNvPr id="4" name="Text Placeholder 3">
            <a:extLst>
              <a:ext uri="{FF2B5EF4-FFF2-40B4-BE49-F238E27FC236}">
                <a16:creationId xmlns:a16="http://schemas.microsoft.com/office/drawing/2014/main" id="{674EC96E-38AA-A8C8-5058-ED28DD482234}"/>
              </a:ext>
            </a:extLst>
          </p:cNvPr>
          <p:cNvSpPr>
            <a:spLocks noGrp="1"/>
          </p:cNvSpPr>
          <p:nvPr>
            <p:ph type="body" sz="half" idx="2"/>
          </p:nvPr>
        </p:nvSpPr>
        <p:spPr>
          <a:xfrm>
            <a:off x="0" y="2508738"/>
            <a:ext cx="3470031" cy="4349262"/>
          </a:xfrm>
          <a:solidFill>
            <a:srgbClr val="EDDBC9"/>
          </a:solidFill>
        </p:spPr>
        <p:txBody>
          <a:bodyPr>
            <a:normAutofit/>
          </a:bodyPr>
          <a:lstStyle/>
          <a:p>
            <a:pPr marL="0" marR="0" algn="l"/>
            <a:endParaRPr lang="en-US" sz="2200" dirty="0">
              <a:solidFill>
                <a:srgbClr val="242424"/>
              </a:solidFill>
              <a:latin typeface="inherit"/>
            </a:endParaRPr>
          </a:p>
          <a:p>
            <a:pPr marL="0" marR="0" algn="l"/>
            <a:r>
              <a:rPr lang="en-US" sz="2200" b="0" i="0" dirty="0">
                <a:solidFill>
                  <a:srgbClr val="242424"/>
                </a:solidFill>
                <a:effectLst/>
                <a:latin typeface="inherit"/>
              </a:rPr>
              <a:t>This class wrestles with the single most crucial era of American history: it’s founding.  The class will interrogate:</a:t>
            </a:r>
            <a:endParaRPr lang="en-US" sz="2200" b="0" i="0" dirty="0">
              <a:solidFill>
                <a:srgbClr val="242424"/>
              </a:solidFill>
              <a:effectLst/>
              <a:latin typeface="Aptos" panose="020B0004020202020204" pitchFamily="34" charset="0"/>
            </a:endParaRPr>
          </a:p>
          <a:p>
            <a:pPr marL="0" marR="0" algn="l">
              <a:buFont typeface="Arial" panose="020B0604020202020204" pitchFamily="34" charset="0"/>
              <a:buChar char="•"/>
            </a:pPr>
            <a:r>
              <a:rPr lang="en-US" sz="2200" b="0" i="0" dirty="0">
                <a:solidFill>
                  <a:srgbClr val="242424"/>
                </a:solidFill>
                <a:effectLst/>
                <a:latin typeface="inherit"/>
              </a:rPr>
              <a:t> The growing divisions    between Britain and its colonies</a:t>
            </a:r>
            <a:endParaRPr lang="en-US" sz="2200" b="0" i="0" dirty="0">
              <a:solidFill>
                <a:srgbClr val="242424"/>
              </a:solidFill>
              <a:effectLst/>
              <a:latin typeface="Aptos" panose="020B0004020202020204" pitchFamily="34" charset="0"/>
            </a:endParaRPr>
          </a:p>
          <a:p>
            <a:pPr marL="0" marR="0" algn="l">
              <a:buFont typeface="Arial" panose="020B0604020202020204" pitchFamily="34" charset="0"/>
              <a:buChar char="•"/>
            </a:pPr>
            <a:r>
              <a:rPr lang="en-US" sz="2200" b="0" i="0" dirty="0">
                <a:solidFill>
                  <a:srgbClr val="242424"/>
                </a:solidFill>
                <a:effectLst/>
                <a:latin typeface="inherit"/>
              </a:rPr>
              <a:t> The fight for independence</a:t>
            </a:r>
            <a:endParaRPr lang="en-US" sz="2200" b="0" i="0" dirty="0">
              <a:solidFill>
                <a:srgbClr val="242424"/>
              </a:solidFill>
              <a:effectLst/>
              <a:latin typeface="Aptos" panose="020B0004020202020204" pitchFamily="34" charset="0"/>
            </a:endParaRPr>
          </a:p>
          <a:p>
            <a:pPr marL="0" marR="0" algn="l">
              <a:buFont typeface="Arial" panose="020B0604020202020204" pitchFamily="34" charset="0"/>
              <a:buChar char="•"/>
            </a:pPr>
            <a:r>
              <a:rPr lang="en-US" sz="2200" b="0" i="0" dirty="0">
                <a:solidFill>
                  <a:srgbClr val="242424"/>
                </a:solidFill>
                <a:effectLst/>
                <a:latin typeface="inherit"/>
              </a:rPr>
              <a:t> The founding of a unified, new United States</a:t>
            </a:r>
            <a:endParaRPr lang="en-US" sz="1800" b="0" i="0" dirty="0">
              <a:solidFill>
                <a:srgbClr val="242424"/>
              </a:solidFill>
              <a:effectLst/>
              <a:latin typeface="Aptos" panose="020B0004020202020204" pitchFamily="34" charset="0"/>
            </a:endParaRPr>
          </a:p>
          <a:p>
            <a:endParaRPr lang="en-US" dirty="0"/>
          </a:p>
        </p:txBody>
      </p:sp>
    </p:spTree>
    <p:extLst>
      <p:ext uri="{BB962C8B-B14F-4D97-AF65-F5344CB8AC3E}">
        <p14:creationId xmlns:p14="http://schemas.microsoft.com/office/powerpoint/2010/main" val="3770859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5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96B6EA-19E4-4CC3-B06A-C607F0099A34}"/>
              </a:ext>
            </a:extLst>
          </p:cNvPr>
          <p:cNvSpPr>
            <a:spLocks noGrp="1"/>
          </p:cNvSpPr>
          <p:nvPr>
            <p:ph type="title"/>
          </p:nvPr>
        </p:nvSpPr>
        <p:spPr>
          <a:xfrm>
            <a:off x="524256" y="491260"/>
            <a:ext cx="6729299" cy="1794738"/>
          </a:xfrm>
        </p:spPr>
        <p:txBody>
          <a:bodyPr vert="horz" lIns="91440" tIns="45720" rIns="91440" bIns="45720" rtlCol="0" anchor="ctr">
            <a:normAutofit fontScale="90000"/>
          </a:bodyPr>
          <a:lstStyle/>
          <a:p>
            <a:r>
              <a:rPr lang="en-US" sz="2000" kern="1200" dirty="0">
                <a:solidFill>
                  <a:srgbClr val="FFFFFF"/>
                </a:solidFill>
                <a:latin typeface="+mj-lt"/>
                <a:ea typeface="+mj-ea"/>
                <a:cs typeface="+mj-cs"/>
              </a:rPr>
              <a:t>This course explores major issues that led to the making of the modern United States.  It pays attention to social and intellectual currents, labor and business, immigration and ethnicity, race and gender, the development of reform and radical activities, war, Progressivism and the New Deal, women’s liberation and civil rights (Diversity)</a:t>
            </a:r>
            <a:br>
              <a:rPr lang="en-US" sz="1400" kern="1200" dirty="0">
                <a:solidFill>
                  <a:srgbClr val="FFFFFF"/>
                </a:solidFill>
                <a:latin typeface="+mj-lt"/>
                <a:ea typeface="+mj-ea"/>
                <a:cs typeface="+mj-cs"/>
              </a:rPr>
            </a:br>
            <a:r>
              <a:rPr lang="en-US" sz="1400" kern="1200" dirty="0">
                <a:solidFill>
                  <a:srgbClr val="FFFFFF"/>
                </a:solidFill>
                <a:latin typeface="+mj-lt"/>
                <a:ea typeface="+mj-ea"/>
                <a:cs typeface="+mj-cs"/>
              </a:rPr>
              <a:t>			</a:t>
            </a:r>
            <a:endParaRPr lang="en-US" sz="1400" b="1" kern="1200" dirty="0">
              <a:solidFill>
                <a:srgbClr val="FFFFFF"/>
              </a:solidFill>
              <a:latin typeface="+mj-lt"/>
              <a:ea typeface="+mj-ea"/>
              <a:cs typeface="+mj-cs"/>
            </a:endParaRPr>
          </a:p>
        </p:txBody>
      </p:sp>
      <p:pic>
        <p:nvPicPr>
          <p:cNvPr id="9" name="Content Placeholder 8">
            <a:extLst>
              <a:ext uri="{FF2B5EF4-FFF2-40B4-BE49-F238E27FC236}">
                <a16:creationId xmlns:a16="http://schemas.microsoft.com/office/drawing/2014/main" id="{9E3595C7-5666-404D-97D0-E409A9723CBA}"/>
              </a:ext>
            </a:extLst>
          </p:cNvPr>
          <p:cNvPicPr>
            <a:picLocks noChangeAspect="1"/>
          </p:cNvPicPr>
          <p:nvPr/>
        </p:nvPicPr>
        <p:blipFill rotWithShape="1">
          <a:blip r:embed="rId2"/>
          <a:srcRect l="24252" r="28074" b="-1"/>
          <a:stretch/>
        </p:blipFill>
        <p:spPr>
          <a:xfrm>
            <a:off x="327549" y="2454903"/>
            <a:ext cx="3442801" cy="4080254"/>
          </a:xfrm>
          <a:prstGeom prst="rect">
            <a:avLst/>
          </a:prstGeom>
        </p:spPr>
      </p:pic>
      <p:pic>
        <p:nvPicPr>
          <p:cNvPr id="11" name="Picture 10">
            <a:extLst>
              <a:ext uri="{FF2B5EF4-FFF2-40B4-BE49-F238E27FC236}">
                <a16:creationId xmlns:a16="http://schemas.microsoft.com/office/drawing/2014/main" id="{7AA8746B-BAD7-46CC-AC69-488E1294352C}"/>
              </a:ext>
            </a:extLst>
          </p:cNvPr>
          <p:cNvPicPr>
            <a:picLocks noChangeAspect="1"/>
          </p:cNvPicPr>
          <p:nvPr/>
        </p:nvPicPr>
        <p:blipFill rotWithShape="1">
          <a:blip r:embed="rId3"/>
          <a:srcRect t="2064" r="2" b="29769"/>
          <a:stretch/>
        </p:blipFill>
        <p:spPr>
          <a:xfrm rot="21600000">
            <a:off x="3942260" y="2454902"/>
            <a:ext cx="3442803" cy="1958184"/>
          </a:xfrm>
          <a:prstGeom prst="rect">
            <a:avLst/>
          </a:prstGeom>
        </p:spPr>
      </p:pic>
      <p:pic>
        <p:nvPicPr>
          <p:cNvPr id="5" name="Content Placeholder 4">
            <a:extLst>
              <a:ext uri="{FF2B5EF4-FFF2-40B4-BE49-F238E27FC236}">
                <a16:creationId xmlns:a16="http://schemas.microsoft.com/office/drawing/2014/main" id="{B5797AFF-0140-4581-9C48-9E076A5E3365}"/>
              </a:ext>
            </a:extLst>
          </p:cNvPr>
          <p:cNvPicPr>
            <a:picLocks noGrp="1" noChangeAspect="1"/>
          </p:cNvPicPr>
          <p:nvPr>
            <p:ph sz="half" idx="1"/>
          </p:nvPr>
        </p:nvPicPr>
        <p:blipFill rotWithShape="1">
          <a:blip r:embed="rId4"/>
          <a:srcRect t="3383" r="-3" b="19385"/>
          <a:stretch/>
        </p:blipFill>
        <p:spPr>
          <a:xfrm>
            <a:off x="3941061" y="4572285"/>
            <a:ext cx="3447288" cy="1956816"/>
          </a:xfrm>
          <a:prstGeom prst="rect">
            <a:avLst/>
          </a:prstGeom>
        </p:spPr>
      </p:pic>
      <p:sp>
        <p:nvSpPr>
          <p:cNvPr id="45"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A24CDEE9-F823-4244-AD6B-50F3BA902367}"/>
              </a:ext>
            </a:extLst>
          </p:cNvPr>
          <p:cNvSpPr>
            <a:spLocks noGrp="1"/>
          </p:cNvSpPr>
          <p:nvPr>
            <p:ph sz="half" idx="2"/>
          </p:nvPr>
        </p:nvSpPr>
        <p:spPr>
          <a:xfrm>
            <a:off x="7957973" y="763523"/>
            <a:ext cx="3511296" cy="5330952"/>
          </a:xfrm>
        </p:spPr>
        <p:txBody>
          <a:bodyPr vert="horz" lIns="91440" tIns="45720" rIns="91440" bIns="45720" rtlCol="0" anchor="ctr">
            <a:normAutofit/>
          </a:bodyPr>
          <a:lstStyle/>
          <a:p>
            <a:r>
              <a:rPr lang="en-US" sz="2200" dirty="0">
                <a:solidFill>
                  <a:srgbClr val="FFFFFF"/>
                </a:solidFill>
              </a:rPr>
              <a:t>History 112:  Building Modern America (US History since 1877)</a:t>
            </a:r>
          </a:p>
          <a:p>
            <a:r>
              <a:rPr lang="en-US" sz="2200" dirty="0">
                <a:solidFill>
                  <a:srgbClr val="FFFFFF"/>
                </a:solidFill>
              </a:rPr>
              <a:t>Prof. Michael Smith</a:t>
            </a:r>
          </a:p>
          <a:p>
            <a:r>
              <a:rPr lang="en-US" sz="2200" dirty="0">
                <a:solidFill>
                  <a:srgbClr val="FFFFFF"/>
                </a:solidFill>
              </a:rPr>
              <a:t>TR  8:35 am – 9:50 am</a:t>
            </a:r>
          </a:p>
        </p:txBody>
      </p:sp>
      <p:sp>
        <p:nvSpPr>
          <p:cNvPr id="3" name="TextBox 2">
            <a:extLst>
              <a:ext uri="{FF2B5EF4-FFF2-40B4-BE49-F238E27FC236}">
                <a16:creationId xmlns:a16="http://schemas.microsoft.com/office/drawing/2014/main" id="{8CE23526-0A19-BE43-9D3B-12356A3C5E7B}"/>
              </a:ext>
            </a:extLst>
          </p:cNvPr>
          <p:cNvSpPr txBox="1"/>
          <p:nvPr/>
        </p:nvSpPr>
        <p:spPr>
          <a:xfrm>
            <a:off x="3941061" y="6333420"/>
            <a:ext cx="3447288" cy="195681"/>
          </a:xfrm>
          <a:prstGeom prst="rect">
            <a:avLst/>
          </a:prstGeom>
          <a:solidFill>
            <a:srgbClr val="000000">
              <a:alpha val="50000"/>
            </a:srgbClr>
          </a:solidFill>
          <a:ln>
            <a:noFill/>
          </a:ln>
        </p:spPr>
        <p:txBody>
          <a:bodyPr wrap="square" rtlCol="0">
            <a:noAutofit/>
          </a:bodyPr>
          <a:lstStyle/>
          <a:p>
            <a:pPr algn="ctr">
              <a:spcAft>
                <a:spcPts val="600"/>
              </a:spcAft>
            </a:pPr>
            <a:r>
              <a:rPr lang="en-US" sz="800" b="1">
                <a:solidFill>
                  <a:srgbClr val="FFFFFF"/>
                </a:solidFill>
              </a:rPr>
              <a:t>HIST 112:  US History since 1877  </a:t>
            </a:r>
          </a:p>
          <a:p>
            <a:pPr algn="ctr">
              <a:spcAft>
                <a:spcPts val="600"/>
              </a:spcAft>
            </a:pPr>
            <a:r>
              <a:rPr lang="en-US" sz="800" b="1">
                <a:solidFill>
                  <a:srgbClr val="FFFFFF"/>
                </a:solidFill>
              </a:rPr>
              <a:t>Prof. Smith   MW 4-5:15</a:t>
            </a:r>
            <a:endParaRPr lang="en-US" sz="800">
              <a:solidFill>
                <a:srgbClr val="FFFFFF"/>
              </a:solidFill>
            </a:endParaRPr>
          </a:p>
        </p:txBody>
      </p:sp>
    </p:spTree>
    <p:extLst>
      <p:ext uri="{BB962C8B-B14F-4D97-AF65-F5344CB8AC3E}">
        <p14:creationId xmlns:p14="http://schemas.microsoft.com/office/powerpoint/2010/main" val="2258920208"/>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TotalTime>
  <Words>905</Words>
  <Application>Microsoft Office PowerPoint</Application>
  <PresentationFormat>Widescreen</PresentationFormat>
  <Paragraphs>45</Paragraphs>
  <Slides>13</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13</vt:i4>
      </vt:variant>
    </vt:vector>
  </HeadingPairs>
  <TitlesOfParts>
    <vt:vector size="28" baseType="lpstr">
      <vt:lpstr>Aptos</vt:lpstr>
      <vt:lpstr>Aptos Display</vt:lpstr>
      <vt:lpstr>Arial</vt:lpstr>
      <vt:lpstr>Avenir Next LT Pro</vt:lpstr>
      <vt:lpstr>Calibri</vt:lpstr>
      <vt:lpstr>Calibri Light</vt:lpstr>
      <vt:lpstr>Georgia</vt:lpstr>
      <vt:lpstr>inherit</vt:lpstr>
      <vt:lpstr>Times New Roman</vt:lpstr>
      <vt:lpstr>Tw Cen MT</vt:lpstr>
      <vt:lpstr>Office Theme</vt:lpstr>
      <vt:lpstr>Office Theme</vt:lpstr>
      <vt:lpstr>Office Theme</vt:lpstr>
      <vt:lpstr>Office Theme</vt:lpstr>
      <vt:lpstr>Office Theme</vt:lpstr>
      <vt:lpstr>History Courses</vt:lpstr>
      <vt:lpstr>Tyranny in Literature and Film</vt:lpstr>
      <vt:lpstr> History 141 From the Margins:  European Social History, 1400-1945 Prof. Karin Breuer MTWF 9:00-10:10 </vt:lpstr>
      <vt:lpstr>HIST 30100:  Renaissance and Reformation Europe</vt:lpstr>
      <vt:lpstr>History 181:  Becoming Global: The World to 1500 Prof. Jason Freitag TR 10:00-11:15 am &amp; W 4:00-4:50 pm</vt:lpstr>
      <vt:lpstr>HIST 230:  Science and Religion from the Ancient Near East to the Scientific Revolution  Prof. Klemm  M 3:00-3:50 &amp; TR 1:00-2:15 pm </vt:lpstr>
      <vt:lpstr>History 11100  US History to 1877   Prof. Amanda McGee  MW 8:35-9:50 &amp;  F 9:00-9:50</vt:lpstr>
      <vt:lpstr>       HIST 30400:  The Age of The American Revolution    MW 12:00-1:15 PM &amp;   F 12:00-12:50 PM  Professor Amanda McGee  </vt:lpstr>
      <vt:lpstr>This course explores major issues that led to the making of the modern United States.  It pays attention to social and intellectual currents, labor and business, immigration and ethnicity, race and gender, the development of reform and radical activities, war, Progressivism and the New Deal, women’s liberation and civil rights (Diversity)    </vt:lpstr>
      <vt:lpstr>History 209:  Workers in American History:   The Story of Immigration, Race, and Class  TR 3:00 - 4:15 &amp; F 3:00 - 3:50 pm Prof. Michael Trotti</vt:lpstr>
      <vt:lpstr>History 212:   Rights &amp; Wrongs:  The History of American Law Prof. Michael Trotti MW 12:00-1:15 pm  F 12:00-12:50 pm</vt:lpstr>
      <vt:lpstr>History 106 Prof.  Zenon Wasyliw MW 10:00 – 11:15 am &amp; F 10:00-10:50 am OR MW 2:00 – 3:15 pm &amp; F 2:00-2:50 pm </vt:lpstr>
      <vt:lpstr>History 222:  The USSR:  History and Legacies  (Identities &amp; World of Systems)      Prof. Wasyliw  TR 10:00 – 11:40 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Course Slides</dc:title>
  <dc:creator>Pearl Ponce</dc:creator>
  <cp:lastModifiedBy>Penny Bogardus</cp:lastModifiedBy>
  <cp:revision>106</cp:revision>
  <dcterms:created xsi:type="dcterms:W3CDTF">2020-10-16T16:10:13Z</dcterms:created>
  <dcterms:modified xsi:type="dcterms:W3CDTF">2025-03-24T14:08:02Z</dcterms:modified>
</cp:coreProperties>
</file>