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67" r:id="rId6"/>
    <p:sldId id="269" r:id="rId7"/>
    <p:sldId id="266" r:id="rId8"/>
  </p:sldIdLst>
  <p:sldSz cx="24377650" cy="13716000"/>
  <p:notesSz cx="6858000" cy="9144000"/>
  <p:defaultTextStyle>
    <a:defPPr>
      <a:defRPr lang="en-US"/>
    </a:defPPr>
    <a:lvl1pPr marL="0" algn="l" defTabSz="108777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1pPr>
    <a:lvl2pPr marL="1087777" algn="l" defTabSz="108777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2pPr>
    <a:lvl3pPr marL="2175551" algn="l" defTabSz="108777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3pPr>
    <a:lvl4pPr marL="3263325" algn="l" defTabSz="108777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4pPr>
    <a:lvl5pPr marL="4351104" algn="l" defTabSz="108777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5pPr>
    <a:lvl6pPr marL="5438881" algn="l" defTabSz="108777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6pPr>
    <a:lvl7pPr marL="6526655" algn="l" defTabSz="108777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7pPr>
    <a:lvl8pPr marL="7614429" algn="l" defTabSz="108777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8pPr>
    <a:lvl9pPr marL="8702206" algn="l" defTabSz="108777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89A3AA2-3986-7441-9569-F6915B1966B4}">
          <p14:sldIdLst>
            <p14:sldId id="256"/>
            <p14:sldId id="267"/>
            <p14:sldId id="269"/>
            <p14:sldId id="266"/>
          </p14:sldIdLst>
        </p14:section>
        <p14:section name="Brand Strategy and Platform Update Sept 2022" id="{B8A67945-2329-C94F-8C5B-1CE82B1C8BF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7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EEA420"/>
    <a:srgbClr val="0423B5"/>
    <a:srgbClr val="F9F4F1"/>
    <a:srgbClr val="FFFAF7"/>
    <a:srgbClr val="003E6F"/>
    <a:srgbClr val="5353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1BCE25-342D-664A-8034-71B77CE7CC52}" v="280" dt="2025-04-23T15:21:49.331"/>
    <p1510:client id="{75A1F73A-178B-8E40-A3E5-B2A5248860CF}" v="4" dt="2025-04-23T14:54:34.9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3"/>
    <p:restoredTop sz="94606"/>
  </p:normalViewPr>
  <p:slideViewPr>
    <p:cSldViewPr snapToGrid="0">
      <p:cViewPr varScale="1">
        <p:scale>
          <a:sx n="66" d="100"/>
          <a:sy n="66" d="100"/>
        </p:scale>
        <p:origin x="2472" y="832"/>
      </p:cViewPr>
      <p:guideLst>
        <p:guide orient="horz" pos="4320"/>
        <p:guide pos="767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is Loubriel" userId="S::lloubriel@ithaca.edu::f4ca8a6b-8d23-4585-996e-7dc9ce62631e" providerId="AD" clId="Web-{EAE8F939-A282-B953-D9E1-7C795F72C484}"/>
    <pc:docChg chg="addSld modSld modSection">
      <pc:chgData name="Luis Loubriel" userId="S::lloubriel@ithaca.edu::f4ca8a6b-8d23-4585-996e-7dc9ce62631e" providerId="AD" clId="Web-{EAE8F939-A282-B953-D9E1-7C795F72C484}" dt="2025-03-20T15:33:52.818" v="29" actId="1076"/>
      <pc:docMkLst>
        <pc:docMk/>
      </pc:docMkLst>
      <pc:sldChg chg="modSp">
        <pc:chgData name="Luis Loubriel" userId="S::lloubriel@ithaca.edu::f4ca8a6b-8d23-4585-996e-7dc9ce62631e" providerId="AD" clId="Web-{EAE8F939-A282-B953-D9E1-7C795F72C484}" dt="2025-03-20T15:33:52.818" v="29" actId="1076"/>
        <pc:sldMkLst>
          <pc:docMk/>
          <pc:sldMk cId="574806063" sldId="256"/>
        </pc:sldMkLst>
      </pc:sldChg>
      <pc:sldChg chg="add replId">
        <pc:chgData name="Luis Loubriel" userId="S::lloubriel@ithaca.edu::f4ca8a6b-8d23-4585-996e-7dc9ce62631e" providerId="AD" clId="Web-{EAE8F939-A282-B953-D9E1-7C795F72C484}" dt="2025-03-20T15:33:19.442" v="0"/>
        <pc:sldMkLst>
          <pc:docMk/>
          <pc:sldMk cId="259516099" sldId="270"/>
        </pc:sldMkLst>
      </pc:sldChg>
    </pc:docChg>
  </pc:docChgLst>
  <pc:docChgLst>
    <pc:chgData name="Steve TenEyck" userId="3a824445-99a5-4568-b3a2-85cff819825f" providerId="ADAL" clId="{8E10D66C-CCF6-584F-8B6F-7F2EE95AEED2}"/>
    <pc:docChg chg="addSld modSld">
      <pc:chgData name="Steve TenEyck" userId="3a824445-99a5-4568-b3a2-85cff819825f" providerId="ADAL" clId="{8E10D66C-CCF6-584F-8B6F-7F2EE95AEED2}" dt="2024-10-10T15:27:18.662" v="9" actId="1076"/>
      <pc:docMkLst>
        <pc:docMk/>
      </pc:docMkLst>
      <pc:sldChg chg="modSp mod">
        <pc:chgData name="Steve TenEyck" userId="3a824445-99a5-4568-b3a2-85cff819825f" providerId="ADAL" clId="{8E10D66C-CCF6-584F-8B6F-7F2EE95AEED2}" dt="2024-10-10T15:26:43.689" v="3" actId="20577"/>
        <pc:sldMkLst>
          <pc:docMk/>
          <pc:sldMk cId="270799230" sldId="258"/>
        </pc:sldMkLst>
      </pc:sldChg>
      <pc:sldChg chg="addSp modSp add mod">
        <pc:chgData name="Steve TenEyck" userId="3a824445-99a5-4568-b3a2-85cff819825f" providerId="ADAL" clId="{8E10D66C-CCF6-584F-8B6F-7F2EE95AEED2}" dt="2024-10-10T15:27:18.662" v="9" actId="1076"/>
        <pc:sldMkLst>
          <pc:docMk/>
          <pc:sldMk cId="245515837" sldId="297"/>
        </pc:sldMkLst>
      </pc:sldChg>
    </pc:docChg>
  </pc:docChgLst>
  <pc:docChgLst>
    <pc:chgData name="Steve TenEyck" userId="3a824445-99a5-4568-b3a2-85cff819825f" providerId="ADAL" clId="{75A1F73A-178B-8E40-A3E5-B2A5248860CF}"/>
    <pc:docChg chg="custSel delSld modSld modSection">
      <pc:chgData name="Steve TenEyck" userId="3a824445-99a5-4568-b3a2-85cff819825f" providerId="ADAL" clId="{75A1F73A-178B-8E40-A3E5-B2A5248860CF}" dt="2025-04-24T13:06:29.397" v="776" actId="1076"/>
      <pc:docMkLst>
        <pc:docMk/>
      </pc:docMkLst>
      <pc:sldChg chg="addSp delSp modSp mod">
        <pc:chgData name="Steve TenEyck" userId="3a824445-99a5-4568-b3a2-85cff819825f" providerId="ADAL" clId="{75A1F73A-178B-8E40-A3E5-B2A5248860CF}" dt="2025-04-21T16:44:41.604" v="239" actId="20577"/>
        <pc:sldMkLst>
          <pc:docMk/>
          <pc:sldMk cId="574806063" sldId="256"/>
        </pc:sldMkLst>
        <pc:spChg chg="mod">
          <ac:chgData name="Steve TenEyck" userId="3a824445-99a5-4568-b3a2-85cff819825f" providerId="ADAL" clId="{75A1F73A-178B-8E40-A3E5-B2A5248860CF}" dt="2025-04-21T13:19:10.211" v="2" actId="1076"/>
          <ac:spMkLst>
            <pc:docMk/>
            <pc:sldMk cId="574806063" sldId="256"/>
            <ac:spMk id="2" creationId="{949DFE41-F13B-A34D-99C6-A9F1FF8380B7}"/>
          </ac:spMkLst>
        </pc:spChg>
        <pc:spChg chg="add mod">
          <ac:chgData name="Steve TenEyck" userId="3a824445-99a5-4568-b3a2-85cff819825f" providerId="ADAL" clId="{75A1F73A-178B-8E40-A3E5-B2A5248860CF}" dt="2025-04-21T16:44:41.604" v="239" actId="20577"/>
          <ac:spMkLst>
            <pc:docMk/>
            <pc:sldMk cId="574806063" sldId="256"/>
            <ac:spMk id="5" creationId="{608E487C-7DFD-CAEB-8877-1CCE2CC413A8}"/>
          </ac:spMkLst>
        </pc:spChg>
      </pc:sldChg>
      <pc:sldChg chg="delSp modSp mod">
        <pc:chgData name="Steve TenEyck" userId="3a824445-99a5-4568-b3a2-85cff819825f" providerId="ADAL" clId="{75A1F73A-178B-8E40-A3E5-B2A5248860CF}" dt="2025-04-23T14:54:37.656" v="757" actId="1076"/>
        <pc:sldMkLst>
          <pc:docMk/>
          <pc:sldMk cId="215278003" sldId="266"/>
        </pc:sldMkLst>
        <pc:spChg chg="mod">
          <ac:chgData name="Steve TenEyck" userId="3a824445-99a5-4568-b3a2-85cff819825f" providerId="ADAL" clId="{75A1F73A-178B-8E40-A3E5-B2A5248860CF}" dt="2025-04-23T14:54:37.656" v="757" actId="1076"/>
          <ac:spMkLst>
            <pc:docMk/>
            <pc:sldMk cId="215278003" sldId="266"/>
            <ac:spMk id="4" creationId="{1A788DB7-26EE-7B92-FBCC-BAF0E6E6CDF0}"/>
          </ac:spMkLst>
        </pc:spChg>
        <pc:picChg chg="del">
          <ac:chgData name="Steve TenEyck" userId="3a824445-99a5-4568-b3a2-85cff819825f" providerId="ADAL" clId="{75A1F73A-178B-8E40-A3E5-B2A5248860CF}" dt="2025-04-23T14:54:34.949" v="756" actId="478"/>
          <ac:picMkLst>
            <pc:docMk/>
            <pc:sldMk cId="215278003" sldId="266"/>
            <ac:picMk id="2" creationId="{88D7B60E-18D8-3218-3B16-FCB29BADD8D7}"/>
          </ac:picMkLst>
        </pc:picChg>
      </pc:sldChg>
      <pc:sldChg chg="modSp mod">
        <pc:chgData name="Steve TenEyck" userId="3a824445-99a5-4568-b3a2-85cff819825f" providerId="ADAL" clId="{75A1F73A-178B-8E40-A3E5-B2A5248860CF}" dt="2025-04-24T13:06:29.397" v="776" actId="1076"/>
        <pc:sldMkLst>
          <pc:docMk/>
          <pc:sldMk cId="3881171036" sldId="267"/>
        </pc:sldMkLst>
        <pc:spChg chg="mod">
          <ac:chgData name="Steve TenEyck" userId="3a824445-99a5-4568-b3a2-85cff819825f" providerId="ADAL" clId="{75A1F73A-178B-8E40-A3E5-B2A5248860CF}" dt="2025-04-24T13:06:29.397" v="776" actId="1076"/>
          <ac:spMkLst>
            <pc:docMk/>
            <pc:sldMk cId="3881171036" sldId="267"/>
            <ac:spMk id="4" creationId="{A66FC9C4-71ED-AD33-BCEB-B2F3FC36B23C}"/>
          </ac:spMkLst>
        </pc:spChg>
      </pc:sldChg>
      <pc:sldChg chg="del">
        <pc:chgData name="Steve TenEyck" userId="3a824445-99a5-4568-b3a2-85cff819825f" providerId="ADAL" clId="{75A1F73A-178B-8E40-A3E5-B2A5248860CF}" dt="2025-04-23T14:53:55.199" v="691" actId="2696"/>
        <pc:sldMkLst>
          <pc:docMk/>
          <pc:sldMk cId="2164058603" sldId="268"/>
        </pc:sldMkLst>
      </pc:sldChg>
      <pc:sldChg chg="addSp modSp mod">
        <pc:chgData name="Steve TenEyck" userId="3a824445-99a5-4568-b3a2-85cff819825f" providerId="ADAL" clId="{75A1F73A-178B-8E40-A3E5-B2A5248860CF}" dt="2025-04-23T14:54:31.722" v="755" actId="255"/>
        <pc:sldMkLst>
          <pc:docMk/>
          <pc:sldMk cId="3896501614" sldId="269"/>
        </pc:sldMkLst>
        <pc:spChg chg="mod">
          <ac:chgData name="Steve TenEyck" userId="3a824445-99a5-4568-b3a2-85cff819825f" providerId="ADAL" clId="{75A1F73A-178B-8E40-A3E5-B2A5248860CF}" dt="2025-04-23T14:54:00.944" v="711" actId="20577"/>
          <ac:spMkLst>
            <pc:docMk/>
            <pc:sldMk cId="3896501614" sldId="269"/>
            <ac:spMk id="2" creationId="{ED6C3915-BEED-EAC4-0581-97C60F2D3AD0}"/>
          </ac:spMkLst>
        </pc:spChg>
        <pc:spChg chg="add mod">
          <ac:chgData name="Steve TenEyck" userId="3a824445-99a5-4568-b3a2-85cff819825f" providerId="ADAL" clId="{75A1F73A-178B-8E40-A3E5-B2A5248860CF}" dt="2025-04-23T14:54:31.722" v="755" actId="255"/>
          <ac:spMkLst>
            <pc:docMk/>
            <pc:sldMk cId="3896501614" sldId="269"/>
            <ac:spMk id="3" creationId="{49C4FC84-ED19-24A6-EA9E-92905C18E943}"/>
          </ac:spMkLst>
        </pc:spChg>
      </pc:sldChg>
      <pc:sldChg chg="del">
        <pc:chgData name="Steve TenEyck" userId="3a824445-99a5-4568-b3a2-85cff819825f" providerId="ADAL" clId="{75A1F73A-178B-8E40-A3E5-B2A5248860CF}" dt="2025-04-21T16:45:19.234" v="240" actId="2696"/>
        <pc:sldMkLst>
          <pc:docMk/>
          <pc:sldMk cId="259516099" sldId="270"/>
        </pc:sldMkLst>
      </pc:sldChg>
    </pc:docChg>
  </pc:docChgLst>
  <pc:docChgLst>
    <pc:chgData name="Steve TenEyck" userId="3a824445-99a5-4568-b3a2-85cff819825f" providerId="ADAL" clId="{4D189750-F043-EF4F-BA03-72E54DCAF93C}"/>
    <pc:docChg chg="custSel addSld delSld modSld">
      <pc:chgData name="Steve TenEyck" userId="3a824445-99a5-4568-b3a2-85cff819825f" providerId="ADAL" clId="{4D189750-F043-EF4F-BA03-72E54DCAF93C}" dt="2024-10-02T14:42:36.832" v="472" actId="20577"/>
      <pc:docMkLst>
        <pc:docMk/>
      </pc:docMkLst>
      <pc:sldChg chg="modSp mod">
        <pc:chgData name="Steve TenEyck" userId="3a824445-99a5-4568-b3a2-85cff819825f" providerId="ADAL" clId="{4D189750-F043-EF4F-BA03-72E54DCAF93C}" dt="2024-10-02T14:35:24.453" v="20" actId="20577"/>
        <pc:sldMkLst>
          <pc:docMk/>
          <pc:sldMk cId="574806063" sldId="256"/>
        </pc:sldMkLst>
      </pc:sldChg>
      <pc:sldChg chg="modSp mod">
        <pc:chgData name="Steve TenEyck" userId="3a824445-99a5-4568-b3a2-85cff819825f" providerId="ADAL" clId="{4D189750-F043-EF4F-BA03-72E54DCAF93C}" dt="2024-10-02T14:37:19.738" v="285" actId="1076"/>
        <pc:sldMkLst>
          <pc:docMk/>
          <pc:sldMk cId="270799230" sldId="258"/>
        </pc:sldMkLst>
      </pc:sldChg>
      <pc:sldChg chg="del">
        <pc:chgData name="Steve TenEyck" userId="3a824445-99a5-4568-b3a2-85cff819825f" providerId="ADAL" clId="{4D189750-F043-EF4F-BA03-72E54DCAF93C}" dt="2024-10-02T14:37:26.002" v="286" actId="2696"/>
        <pc:sldMkLst>
          <pc:docMk/>
          <pc:sldMk cId="1253801589" sldId="291"/>
        </pc:sldMkLst>
      </pc:sldChg>
      <pc:sldChg chg="modSp add del mod">
        <pc:chgData name="Steve TenEyck" userId="3a824445-99a5-4568-b3a2-85cff819825f" providerId="ADAL" clId="{4D189750-F043-EF4F-BA03-72E54DCAF93C}" dt="2024-10-02T14:41:31.984" v="468" actId="313"/>
        <pc:sldMkLst>
          <pc:docMk/>
          <pc:sldMk cId="2152127999" sldId="292"/>
        </pc:sldMkLst>
      </pc:sldChg>
      <pc:sldChg chg="del">
        <pc:chgData name="Steve TenEyck" userId="3a824445-99a5-4568-b3a2-85cff819825f" providerId="ADAL" clId="{4D189750-F043-EF4F-BA03-72E54DCAF93C}" dt="2024-10-02T14:38:49.327" v="299" actId="2696"/>
        <pc:sldMkLst>
          <pc:docMk/>
          <pc:sldMk cId="4062704186" sldId="293"/>
        </pc:sldMkLst>
      </pc:sldChg>
      <pc:sldChg chg="modSp add mod">
        <pc:chgData name="Steve TenEyck" userId="3a824445-99a5-4568-b3a2-85cff819825f" providerId="ADAL" clId="{4D189750-F043-EF4F-BA03-72E54DCAF93C}" dt="2024-10-02T14:38:00.919" v="297" actId="20577"/>
        <pc:sldMkLst>
          <pc:docMk/>
          <pc:sldMk cId="1079717131" sldId="294"/>
        </pc:sldMkLst>
      </pc:sldChg>
      <pc:sldChg chg="modSp add mod">
        <pc:chgData name="Steve TenEyck" userId="3a824445-99a5-4568-b3a2-85cff819825f" providerId="ADAL" clId="{4D189750-F043-EF4F-BA03-72E54DCAF93C}" dt="2024-10-02T14:37:48.555" v="293" actId="20577"/>
        <pc:sldMkLst>
          <pc:docMk/>
          <pc:sldMk cId="2351121615" sldId="295"/>
        </pc:sldMkLst>
      </pc:sldChg>
      <pc:sldChg chg="modSp add mod">
        <pc:chgData name="Steve TenEyck" userId="3a824445-99a5-4568-b3a2-85cff819825f" providerId="ADAL" clId="{4D189750-F043-EF4F-BA03-72E54DCAF93C}" dt="2024-10-02T14:42:36.832" v="472" actId="20577"/>
        <pc:sldMkLst>
          <pc:docMk/>
          <pc:sldMk cId="861124689" sldId="296"/>
        </pc:sldMkLst>
      </pc:sldChg>
      <pc:sldChg chg="del">
        <pc:chgData name="Steve TenEyck" userId="3a824445-99a5-4568-b3a2-85cff819825f" providerId="ADAL" clId="{4D189750-F043-EF4F-BA03-72E54DCAF93C}" dt="2024-10-02T14:36:13.158" v="113" actId="2696"/>
        <pc:sldMkLst>
          <pc:docMk/>
          <pc:sldMk cId="33692937" sldId="301"/>
        </pc:sldMkLst>
      </pc:sldChg>
    </pc:docChg>
  </pc:docChgLst>
  <pc:docChgLst>
    <pc:chgData name="Steve TenEyck" userId="3a824445-99a5-4568-b3a2-85cff819825f" providerId="ADAL" clId="{3CBBF356-BC64-9A44-9860-F41F706A0D5B}"/>
    <pc:docChg chg="undo custSel addSld delSld modSld sldOrd modSection">
      <pc:chgData name="Steve TenEyck" userId="3a824445-99a5-4568-b3a2-85cff819825f" providerId="ADAL" clId="{3CBBF356-BC64-9A44-9860-F41F706A0D5B}" dt="2025-03-14T11:38:47.167" v="992" actId="20577"/>
      <pc:docMkLst>
        <pc:docMk/>
      </pc:docMkLst>
      <pc:sldChg chg="addSp delSp modSp mod">
        <pc:chgData name="Steve TenEyck" userId="3a824445-99a5-4568-b3a2-85cff819825f" providerId="ADAL" clId="{3CBBF356-BC64-9A44-9860-F41F706A0D5B}" dt="2025-03-14T11:35:29.028" v="946" actId="1076"/>
        <pc:sldMkLst>
          <pc:docMk/>
          <pc:sldMk cId="574806063" sldId="256"/>
        </pc:sldMkLst>
        <pc:spChg chg="mod">
          <ac:chgData name="Steve TenEyck" userId="3a824445-99a5-4568-b3a2-85cff819825f" providerId="ADAL" clId="{3CBBF356-BC64-9A44-9860-F41F706A0D5B}" dt="2025-03-14T11:35:29.028" v="946" actId="1076"/>
          <ac:spMkLst>
            <pc:docMk/>
            <pc:sldMk cId="574806063" sldId="256"/>
            <ac:spMk id="2" creationId="{949DFE41-F13B-A34D-99C6-A9F1FF8380B7}"/>
          </ac:spMkLst>
        </pc:spChg>
      </pc:sldChg>
      <pc:sldChg chg="modSp del mod ord">
        <pc:chgData name="Steve TenEyck" userId="3a824445-99a5-4568-b3a2-85cff819825f" providerId="ADAL" clId="{3CBBF356-BC64-9A44-9860-F41F706A0D5B}" dt="2025-03-14T11:35:38.162" v="949" actId="2696"/>
        <pc:sldMkLst>
          <pc:docMk/>
          <pc:sldMk cId="270799230" sldId="258"/>
        </pc:sldMkLst>
      </pc:sldChg>
      <pc:sldChg chg="del">
        <pc:chgData name="Steve TenEyck" userId="3a824445-99a5-4568-b3a2-85cff819825f" providerId="ADAL" clId="{3CBBF356-BC64-9A44-9860-F41F706A0D5B}" dt="2025-03-14T11:34:47.401" v="909" actId="2696"/>
        <pc:sldMkLst>
          <pc:docMk/>
          <pc:sldMk cId="20495698" sldId="265"/>
        </pc:sldMkLst>
      </pc:sldChg>
      <pc:sldChg chg="addSp delSp modSp mod">
        <pc:chgData name="Steve TenEyck" userId="3a824445-99a5-4568-b3a2-85cff819825f" providerId="ADAL" clId="{3CBBF356-BC64-9A44-9860-F41F706A0D5B}" dt="2025-03-14T11:38:47.167" v="992" actId="20577"/>
        <pc:sldMkLst>
          <pc:docMk/>
          <pc:sldMk cId="3881171036" sldId="267"/>
        </pc:sldMkLst>
        <pc:spChg chg="add del mod">
          <ac:chgData name="Steve TenEyck" userId="3a824445-99a5-4568-b3a2-85cff819825f" providerId="ADAL" clId="{3CBBF356-BC64-9A44-9860-F41F706A0D5B}" dt="2025-03-14T11:38:47.167" v="992" actId="20577"/>
          <ac:spMkLst>
            <pc:docMk/>
            <pc:sldMk cId="3881171036" sldId="267"/>
            <ac:spMk id="4" creationId="{A66FC9C4-71ED-AD33-BCEB-B2F3FC36B23C}"/>
          </ac:spMkLst>
        </pc:spChg>
      </pc:sldChg>
      <pc:sldChg chg="add">
        <pc:chgData name="Steve TenEyck" userId="3a824445-99a5-4568-b3a2-85cff819825f" providerId="ADAL" clId="{3CBBF356-BC64-9A44-9860-F41F706A0D5B}" dt="2025-03-14T11:35:33.370" v="947" actId="2890"/>
        <pc:sldMkLst>
          <pc:docMk/>
          <pc:sldMk cId="2164058603" sldId="268"/>
        </pc:sldMkLst>
      </pc:sldChg>
    </pc:docChg>
  </pc:docChgLst>
  <pc:docChgLst>
    <pc:chgData name="Steve TenEyck" userId="3a824445-99a5-4568-b3a2-85cff819825f" providerId="ADAL" clId="{7CF2D259-069F-DF4D-889F-0A7768C29A83}"/>
    <pc:docChg chg="custSel addSld delSld modSld sldOrd">
      <pc:chgData name="Steve TenEyck" userId="3a824445-99a5-4568-b3a2-85cff819825f" providerId="ADAL" clId="{7CF2D259-069F-DF4D-889F-0A7768C29A83}" dt="2024-11-14T11:17:56.180" v="708" actId="20577"/>
      <pc:docMkLst>
        <pc:docMk/>
      </pc:docMkLst>
      <pc:sldChg chg="modSp mod">
        <pc:chgData name="Steve TenEyck" userId="3a824445-99a5-4568-b3a2-85cff819825f" providerId="ADAL" clId="{7CF2D259-069F-DF4D-889F-0A7768C29A83}" dt="2024-11-14T11:09:09.434" v="168" actId="20577"/>
        <pc:sldMkLst>
          <pc:docMk/>
          <pc:sldMk cId="270799230" sldId="258"/>
        </pc:sldMkLst>
      </pc:sldChg>
      <pc:sldChg chg="del">
        <pc:chgData name="Steve TenEyck" userId="3a824445-99a5-4568-b3a2-85cff819825f" providerId="ADAL" clId="{7CF2D259-069F-DF4D-889F-0A7768C29A83}" dt="2024-11-14T11:12:01.117" v="406" actId="2696"/>
        <pc:sldMkLst>
          <pc:docMk/>
          <pc:sldMk cId="2152127999" sldId="292"/>
        </pc:sldMkLst>
      </pc:sldChg>
      <pc:sldChg chg="addSp modSp mod">
        <pc:chgData name="Steve TenEyck" userId="3a824445-99a5-4568-b3a2-85cff819825f" providerId="ADAL" clId="{7CF2D259-069F-DF4D-889F-0A7768C29A83}" dt="2024-11-14T11:11:47.687" v="393" actId="5793"/>
        <pc:sldMkLst>
          <pc:docMk/>
          <pc:sldMk cId="1079717131" sldId="294"/>
        </pc:sldMkLst>
      </pc:sldChg>
      <pc:sldChg chg="modSp mod">
        <pc:chgData name="Steve TenEyck" userId="3a824445-99a5-4568-b3a2-85cff819825f" providerId="ADAL" clId="{7CF2D259-069F-DF4D-889F-0A7768C29A83}" dt="2024-11-14T11:11:58.050" v="404" actId="20577"/>
        <pc:sldMkLst>
          <pc:docMk/>
          <pc:sldMk cId="2351121615" sldId="295"/>
        </pc:sldMkLst>
      </pc:sldChg>
      <pc:sldChg chg="del">
        <pc:chgData name="Steve TenEyck" userId="3a824445-99a5-4568-b3a2-85cff819825f" providerId="ADAL" clId="{7CF2D259-069F-DF4D-889F-0A7768C29A83}" dt="2024-11-14T11:12:05.877" v="409" actId="2696"/>
        <pc:sldMkLst>
          <pc:docMk/>
          <pc:sldMk cId="861124689" sldId="296"/>
        </pc:sldMkLst>
      </pc:sldChg>
      <pc:sldChg chg="delSp modSp add mod ord">
        <pc:chgData name="Steve TenEyck" userId="3a824445-99a5-4568-b3a2-85cff819825f" providerId="ADAL" clId="{7CF2D259-069F-DF4D-889F-0A7768C29A83}" dt="2024-11-14T11:17:56.180" v="708" actId="20577"/>
        <pc:sldMkLst>
          <pc:docMk/>
          <pc:sldMk cId="17561132" sldId="297"/>
        </pc:sldMkLst>
      </pc:sldChg>
      <pc:sldChg chg="del">
        <pc:chgData name="Steve TenEyck" userId="3a824445-99a5-4568-b3a2-85cff819825f" providerId="ADAL" clId="{7CF2D259-069F-DF4D-889F-0A7768C29A83}" dt="2024-11-14T11:12:00.740" v="405" actId="2696"/>
        <pc:sldMkLst>
          <pc:docMk/>
          <pc:sldMk cId="245515837" sldId="297"/>
        </pc:sldMkLst>
      </pc:sldChg>
    </pc:docChg>
  </pc:docChgLst>
  <pc:docChgLst>
    <pc:chgData name="Luis Loubriel" userId="S::lloubriel@ithaca.edu::f4ca8a6b-8d23-4585-996e-7dc9ce62631e" providerId="AD" clId="Web-{DDE159B2-D616-18FA-021E-427F8C295087}"/>
    <pc:docChg chg="modSld">
      <pc:chgData name="Luis Loubriel" userId="S::lloubriel@ithaca.edu::f4ca8a6b-8d23-4585-996e-7dc9ce62631e" providerId="AD" clId="Web-{DDE159B2-D616-18FA-021E-427F8C295087}" dt="2025-03-19T13:41:06.189" v="135" actId="20577"/>
      <pc:docMkLst>
        <pc:docMk/>
      </pc:docMkLst>
      <pc:sldChg chg="modSp">
        <pc:chgData name="Luis Loubriel" userId="S::lloubriel@ithaca.edu::f4ca8a6b-8d23-4585-996e-7dc9ce62631e" providerId="AD" clId="Web-{DDE159B2-D616-18FA-021E-427F8C295087}" dt="2025-03-19T13:31:36.340" v="67" actId="20577"/>
        <pc:sldMkLst>
          <pc:docMk/>
          <pc:sldMk cId="3881171036" sldId="267"/>
        </pc:sldMkLst>
        <pc:spChg chg="mod">
          <ac:chgData name="Luis Loubriel" userId="S::lloubriel@ithaca.edu::f4ca8a6b-8d23-4585-996e-7dc9ce62631e" providerId="AD" clId="Web-{DDE159B2-D616-18FA-021E-427F8C295087}" dt="2025-03-19T13:31:36.340" v="67" actId="20577"/>
          <ac:spMkLst>
            <pc:docMk/>
            <pc:sldMk cId="3881171036" sldId="267"/>
            <ac:spMk id="4" creationId="{A66FC9C4-71ED-AD33-BCEB-B2F3FC36B23C}"/>
          </ac:spMkLst>
        </pc:spChg>
      </pc:sldChg>
      <pc:sldChg chg="modSp">
        <pc:chgData name="Luis Loubriel" userId="S::lloubriel@ithaca.edu::f4ca8a6b-8d23-4585-996e-7dc9ce62631e" providerId="AD" clId="Web-{DDE159B2-D616-18FA-021E-427F8C295087}" dt="2025-03-19T13:41:06.189" v="135" actId="20577"/>
        <pc:sldMkLst>
          <pc:docMk/>
          <pc:sldMk cId="2164058603" sldId="268"/>
        </pc:sldMkLst>
      </pc:sldChg>
    </pc:docChg>
  </pc:docChgLst>
  <pc:docChgLst>
    <pc:chgData name="Max Lorn-Krause" userId="S::mlornkr1@ithaca.edu::16348dca-904b-4c04-ba7c-cff076edf65f" providerId="AD" clId="Web-{E4B151BB-E5A6-9312-0103-6954662B4DD0}"/>
    <pc:docChg chg="modSld">
      <pc:chgData name="Max Lorn-Krause" userId="S::mlornkr1@ithaca.edu::16348dca-904b-4c04-ba7c-cff076edf65f" providerId="AD" clId="Web-{E4B151BB-E5A6-9312-0103-6954662B4DD0}" dt="2024-11-14T14:18:34.888" v="3"/>
      <pc:docMkLst>
        <pc:docMk/>
      </pc:docMkLst>
      <pc:sldChg chg="addSp delSp modSp">
        <pc:chgData name="Max Lorn-Krause" userId="S::mlornkr1@ithaca.edu::16348dca-904b-4c04-ba7c-cff076edf65f" providerId="AD" clId="Web-{E4B151BB-E5A6-9312-0103-6954662B4DD0}" dt="2024-11-14T14:18:34.888" v="3"/>
        <pc:sldMkLst>
          <pc:docMk/>
          <pc:sldMk cId="4163366146" sldId="300"/>
        </pc:sldMkLst>
      </pc:sldChg>
    </pc:docChg>
  </pc:docChgLst>
  <pc:docChgLst>
    <pc:chgData name="Madison Carroll" userId="S::mcarroll1@ithaca.edu::38f0e1e8-6c8c-4305-bd7e-c63b8948b486" providerId="AD" clId="Web-{EACA1A23-7B82-0569-B9FD-41491D35DE36}"/>
    <pc:docChg chg="addSld delSld modSld">
      <pc:chgData name="Madison Carroll" userId="S::mcarroll1@ithaca.edu::38f0e1e8-6c8c-4305-bd7e-c63b8948b486" providerId="AD" clId="Web-{EACA1A23-7B82-0569-B9FD-41491D35DE36}" dt="2024-11-14T14:16:57.884" v="448"/>
      <pc:docMkLst>
        <pc:docMk/>
      </pc:docMkLst>
      <pc:sldChg chg="modSp">
        <pc:chgData name="Madison Carroll" userId="S::mcarroll1@ithaca.edu::38f0e1e8-6c8c-4305-bd7e-c63b8948b486" providerId="AD" clId="Web-{EACA1A23-7B82-0569-B9FD-41491D35DE36}" dt="2024-11-14T13:51:59.300" v="3" actId="20577"/>
        <pc:sldMkLst>
          <pc:docMk/>
          <pc:sldMk cId="270799230" sldId="258"/>
        </pc:sldMkLst>
      </pc:sldChg>
      <pc:sldChg chg="addSp delSp modSp">
        <pc:chgData name="Madison Carroll" userId="S::mcarroll1@ithaca.edu::38f0e1e8-6c8c-4305-bd7e-c63b8948b486" providerId="AD" clId="Web-{EACA1A23-7B82-0569-B9FD-41491D35DE36}" dt="2024-11-14T14:13:58.858" v="435" actId="20577"/>
        <pc:sldMkLst>
          <pc:docMk/>
          <pc:sldMk cId="2351121615" sldId="295"/>
        </pc:sldMkLst>
      </pc:sldChg>
      <pc:sldChg chg="addSp modSp new">
        <pc:chgData name="Madison Carroll" userId="S::mcarroll1@ithaca.edu::38f0e1e8-6c8c-4305-bd7e-c63b8948b486" providerId="AD" clId="Web-{EACA1A23-7B82-0569-B9FD-41491D35DE36}" dt="2024-11-14T14:14:08.046" v="437" actId="20577"/>
        <pc:sldMkLst>
          <pc:docMk/>
          <pc:sldMk cId="2939629308" sldId="298"/>
        </pc:sldMkLst>
      </pc:sldChg>
      <pc:sldChg chg="addSp delSp modSp new">
        <pc:chgData name="Madison Carroll" userId="S::mcarroll1@ithaca.edu::38f0e1e8-6c8c-4305-bd7e-c63b8948b486" providerId="AD" clId="Web-{EACA1A23-7B82-0569-B9FD-41491D35DE36}" dt="2024-11-14T14:14:22.704" v="444" actId="20577"/>
        <pc:sldMkLst>
          <pc:docMk/>
          <pc:sldMk cId="328709013" sldId="299"/>
        </pc:sldMkLst>
      </pc:sldChg>
      <pc:sldChg chg="addSp delSp modSp new">
        <pc:chgData name="Madison Carroll" userId="S::mcarroll1@ithaca.edu::38f0e1e8-6c8c-4305-bd7e-c63b8948b486" providerId="AD" clId="Web-{EACA1A23-7B82-0569-B9FD-41491D35DE36}" dt="2024-11-14T14:16:57.884" v="448"/>
        <pc:sldMkLst>
          <pc:docMk/>
          <pc:sldMk cId="4163366146" sldId="300"/>
        </pc:sldMkLst>
      </pc:sldChg>
      <pc:sldChg chg="new del">
        <pc:chgData name="Madison Carroll" userId="S::mcarroll1@ithaca.edu::38f0e1e8-6c8c-4305-bd7e-c63b8948b486" providerId="AD" clId="Web-{EACA1A23-7B82-0569-B9FD-41491D35DE36}" dt="2024-11-14T14:16:43.227" v="447"/>
        <pc:sldMkLst>
          <pc:docMk/>
          <pc:sldMk cId="1009093065" sldId="301"/>
        </pc:sldMkLst>
      </pc:sldChg>
    </pc:docChg>
  </pc:docChgLst>
  <pc:docChgLst>
    <pc:chgData name="Steve TenEyck" userId="3a824445-99a5-4568-b3a2-85cff819825f" providerId="ADAL" clId="{B58C4B42-EFEE-F541-A0B1-3591DC2FE1E2}"/>
    <pc:docChg chg="undo custSel addSld delSld modSld modSection">
      <pc:chgData name="Steve TenEyck" userId="3a824445-99a5-4568-b3a2-85cff819825f" providerId="ADAL" clId="{B58C4B42-EFEE-F541-A0B1-3591DC2FE1E2}" dt="2025-03-18T19:57:02.454" v="308" actId="1076"/>
      <pc:docMkLst>
        <pc:docMk/>
      </pc:docMkLst>
      <pc:sldChg chg="modSp mod">
        <pc:chgData name="Steve TenEyck" userId="3a824445-99a5-4568-b3a2-85cff819825f" providerId="ADAL" clId="{B58C4B42-EFEE-F541-A0B1-3591DC2FE1E2}" dt="2025-03-17T13:20:14.035" v="277" actId="255"/>
        <pc:sldMkLst>
          <pc:docMk/>
          <pc:sldMk cId="574806063" sldId="256"/>
        </pc:sldMkLst>
      </pc:sldChg>
      <pc:sldChg chg="addSp delSp modSp add del mod">
        <pc:chgData name="Steve TenEyck" userId="3a824445-99a5-4568-b3a2-85cff819825f" providerId="ADAL" clId="{B58C4B42-EFEE-F541-A0B1-3591DC2FE1E2}" dt="2025-03-17T13:19:03.624" v="220" actId="1076"/>
        <pc:sldMkLst>
          <pc:docMk/>
          <pc:sldMk cId="215278003" sldId="266"/>
        </pc:sldMkLst>
        <pc:spChg chg="add mod">
          <ac:chgData name="Steve TenEyck" userId="3a824445-99a5-4568-b3a2-85cff819825f" providerId="ADAL" clId="{B58C4B42-EFEE-F541-A0B1-3591DC2FE1E2}" dt="2025-03-17T13:18:58.002" v="217" actId="2711"/>
          <ac:spMkLst>
            <pc:docMk/>
            <pc:sldMk cId="215278003" sldId="266"/>
            <ac:spMk id="4" creationId="{1A788DB7-26EE-7B92-FBCC-BAF0E6E6CDF0}"/>
          </ac:spMkLst>
        </pc:spChg>
      </pc:sldChg>
      <pc:sldChg chg="modSp mod">
        <pc:chgData name="Steve TenEyck" userId="3a824445-99a5-4568-b3a2-85cff819825f" providerId="ADAL" clId="{B58C4B42-EFEE-F541-A0B1-3591DC2FE1E2}" dt="2025-03-17T13:19:48.174" v="276" actId="20577"/>
        <pc:sldMkLst>
          <pc:docMk/>
          <pc:sldMk cId="2164058603" sldId="268"/>
        </pc:sldMkLst>
      </pc:sldChg>
      <pc:sldChg chg="modSp add mod">
        <pc:chgData name="Steve TenEyck" userId="3a824445-99a5-4568-b3a2-85cff819825f" providerId="ADAL" clId="{B58C4B42-EFEE-F541-A0B1-3591DC2FE1E2}" dt="2025-03-18T19:57:02.454" v="308" actId="1076"/>
        <pc:sldMkLst>
          <pc:docMk/>
          <pc:sldMk cId="3896501614" sldId="269"/>
        </pc:sldMkLst>
        <pc:spChg chg="mod">
          <ac:chgData name="Steve TenEyck" userId="3a824445-99a5-4568-b3a2-85cff819825f" providerId="ADAL" clId="{B58C4B42-EFEE-F541-A0B1-3591DC2FE1E2}" dt="2025-03-18T19:57:02.454" v="308" actId="1076"/>
          <ac:spMkLst>
            <pc:docMk/>
            <pc:sldMk cId="3896501614" sldId="269"/>
            <ac:spMk id="2" creationId="{ED6C3915-BEED-EAC4-0581-97C60F2D3AD0}"/>
          </ac:spMkLst>
        </pc:spChg>
      </pc:sldChg>
    </pc:docChg>
  </pc:docChgLst>
  <pc:docChgLst>
    <pc:chgData name="Steve TenEyck" userId="3a824445-99a5-4568-b3a2-85cff819825f" providerId="ADAL" clId="{4C1BCE25-342D-664A-8034-71B77CE7CC52}"/>
    <pc:docChg chg="custSel modSld">
      <pc:chgData name="Steve TenEyck" userId="3a824445-99a5-4568-b3a2-85cff819825f" providerId="ADAL" clId="{4C1BCE25-342D-664A-8034-71B77CE7CC52}" dt="2025-04-23T15:21:49.331" v="279" actId="20577"/>
      <pc:docMkLst>
        <pc:docMk/>
      </pc:docMkLst>
      <pc:sldChg chg="modSp mod">
        <pc:chgData name="Steve TenEyck" userId="3a824445-99a5-4568-b3a2-85cff819825f" providerId="ADAL" clId="{4C1BCE25-342D-664A-8034-71B77CE7CC52}" dt="2025-04-23T15:21:49.331" v="279" actId="20577"/>
        <pc:sldMkLst>
          <pc:docMk/>
          <pc:sldMk cId="3881171036" sldId="267"/>
        </pc:sldMkLst>
        <pc:spChg chg="mod">
          <ac:chgData name="Steve TenEyck" userId="3a824445-99a5-4568-b3a2-85cff819825f" providerId="ADAL" clId="{4C1BCE25-342D-664A-8034-71B77CE7CC52}" dt="2025-04-23T15:21:49.331" v="279" actId="20577"/>
          <ac:spMkLst>
            <pc:docMk/>
            <pc:sldMk cId="3881171036" sldId="267"/>
            <ac:spMk id="4" creationId="{A66FC9C4-71ED-AD33-BCEB-B2F3FC36B23C}"/>
          </ac:spMkLst>
        </pc:spChg>
      </pc:sldChg>
    </pc:docChg>
  </pc:docChgLst>
  <pc:docChgLst>
    <pc:chgData name="Steve TenEyck" userId="3a824445-99a5-4568-b3a2-85cff819825f" providerId="ADAL" clId="{2DF35D91-524A-744F-9FC9-8B7F116DB0AB}"/>
    <pc:docChg chg="undo custSel addSld delSld modSld sldOrd">
      <pc:chgData name="Steve TenEyck" userId="3a824445-99a5-4568-b3a2-85cff819825f" providerId="ADAL" clId="{2DF35D91-524A-744F-9FC9-8B7F116DB0AB}" dt="2024-09-05T17:37:50.695" v="396" actId="207"/>
      <pc:docMkLst>
        <pc:docMk/>
      </pc:docMkLst>
      <pc:sldChg chg="modSp add del mod">
        <pc:chgData name="Steve TenEyck" userId="3a824445-99a5-4568-b3a2-85cff819825f" providerId="ADAL" clId="{2DF35D91-524A-744F-9FC9-8B7F116DB0AB}" dt="2024-09-05T12:49:21.654" v="264" actId="2696"/>
        <pc:sldMkLst>
          <pc:docMk/>
          <pc:sldMk cId="4250364148" sldId="257"/>
        </pc:sldMkLst>
      </pc:sldChg>
      <pc:sldChg chg="add del">
        <pc:chgData name="Steve TenEyck" userId="3a824445-99a5-4568-b3a2-85cff819825f" providerId="ADAL" clId="{2DF35D91-524A-744F-9FC9-8B7F116DB0AB}" dt="2024-09-05T12:49:21.654" v="264" actId="2696"/>
        <pc:sldMkLst>
          <pc:docMk/>
          <pc:sldMk cId="818723400" sldId="260"/>
        </pc:sldMkLst>
      </pc:sldChg>
      <pc:sldChg chg="add del">
        <pc:chgData name="Steve TenEyck" userId="3a824445-99a5-4568-b3a2-85cff819825f" providerId="ADAL" clId="{2DF35D91-524A-744F-9FC9-8B7F116DB0AB}" dt="2024-09-05T12:49:21.654" v="264" actId="2696"/>
        <pc:sldMkLst>
          <pc:docMk/>
          <pc:sldMk cId="225744892" sldId="261"/>
        </pc:sldMkLst>
      </pc:sldChg>
      <pc:sldChg chg="add del">
        <pc:chgData name="Steve TenEyck" userId="3a824445-99a5-4568-b3a2-85cff819825f" providerId="ADAL" clId="{2DF35D91-524A-744F-9FC9-8B7F116DB0AB}" dt="2024-09-05T12:49:21.654" v="264" actId="2696"/>
        <pc:sldMkLst>
          <pc:docMk/>
          <pc:sldMk cId="3052640130" sldId="262"/>
        </pc:sldMkLst>
      </pc:sldChg>
      <pc:sldChg chg="add del">
        <pc:chgData name="Steve TenEyck" userId="3a824445-99a5-4568-b3a2-85cff819825f" providerId="ADAL" clId="{2DF35D91-524A-744F-9FC9-8B7F116DB0AB}" dt="2024-09-05T12:49:21.654" v="264" actId="2696"/>
        <pc:sldMkLst>
          <pc:docMk/>
          <pc:sldMk cId="3988587203" sldId="263"/>
        </pc:sldMkLst>
      </pc:sldChg>
      <pc:sldChg chg="add del">
        <pc:chgData name="Steve TenEyck" userId="3a824445-99a5-4568-b3a2-85cff819825f" providerId="ADAL" clId="{2DF35D91-524A-744F-9FC9-8B7F116DB0AB}" dt="2024-09-05T12:49:21.654" v="264" actId="2696"/>
        <pc:sldMkLst>
          <pc:docMk/>
          <pc:sldMk cId="399001138" sldId="265"/>
        </pc:sldMkLst>
      </pc:sldChg>
      <pc:sldChg chg="add del">
        <pc:chgData name="Steve TenEyck" userId="3a824445-99a5-4568-b3a2-85cff819825f" providerId="ADAL" clId="{2DF35D91-524A-744F-9FC9-8B7F116DB0AB}" dt="2024-09-05T12:49:21.654" v="264" actId="2696"/>
        <pc:sldMkLst>
          <pc:docMk/>
          <pc:sldMk cId="1176207868" sldId="266"/>
        </pc:sldMkLst>
      </pc:sldChg>
      <pc:sldChg chg="add del">
        <pc:chgData name="Steve TenEyck" userId="3a824445-99a5-4568-b3a2-85cff819825f" providerId="ADAL" clId="{2DF35D91-524A-744F-9FC9-8B7F116DB0AB}" dt="2024-09-05T12:49:21.654" v="264" actId="2696"/>
        <pc:sldMkLst>
          <pc:docMk/>
          <pc:sldMk cId="3510450892" sldId="268"/>
        </pc:sldMkLst>
      </pc:sldChg>
      <pc:sldChg chg="add del">
        <pc:chgData name="Steve TenEyck" userId="3a824445-99a5-4568-b3a2-85cff819825f" providerId="ADAL" clId="{2DF35D91-524A-744F-9FC9-8B7F116DB0AB}" dt="2024-09-05T12:49:21.654" v="264" actId="2696"/>
        <pc:sldMkLst>
          <pc:docMk/>
          <pc:sldMk cId="1553345531" sldId="269"/>
        </pc:sldMkLst>
      </pc:sldChg>
      <pc:sldChg chg="add del">
        <pc:chgData name="Steve TenEyck" userId="3a824445-99a5-4568-b3a2-85cff819825f" providerId="ADAL" clId="{2DF35D91-524A-744F-9FC9-8B7F116DB0AB}" dt="2024-09-05T12:49:21.654" v="264" actId="2696"/>
        <pc:sldMkLst>
          <pc:docMk/>
          <pc:sldMk cId="1074564474" sldId="270"/>
        </pc:sldMkLst>
      </pc:sldChg>
      <pc:sldChg chg="del">
        <pc:chgData name="Steve TenEyck" userId="3a824445-99a5-4568-b3a2-85cff819825f" providerId="ADAL" clId="{2DF35D91-524A-744F-9FC9-8B7F116DB0AB}" dt="2024-09-04T16:30:28.789" v="116" actId="2696"/>
        <pc:sldMkLst>
          <pc:docMk/>
          <pc:sldMk cId="3006685886" sldId="286"/>
        </pc:sldMkLst>
      </pc:sldChg>
      <pc:sldChg chg="del">
        <pc:chgData name="Steve TenEyck" userId="3a824445-99a5-4568-b3a2-85cff819825f" providerId="ADAL" clId="{2DF35D91-524A-744F-9FC9-8B7F116DB0AB}" dt="2024-09-04T16:30:38.813" v="118" actId="2696"/>
        <pc:sldMkLst>
          <pc:docMk/>
          <pc:sldMk cId="786435016" sldId="287"/>
        </pc:sldMkLst>
      </pc:sldChg>
      <pc:sldChg chg="del">
        <pc:chgData name="Steve TenEyck" userId="3a824445-99a5-4568-b3a2-85cff819825f" providerId="ADAL" clId="{2DF35D91-524A-744F-9FC9-8B7F116DB0AB}" dt="2024-09-04T16:30:36.590" v="117" actId="2696"/>
        <pc:sldMkLst>
          <pc:docMk/>
          <pc:sldMk cId="370420512" sldId="288"/>
        </pc:sldMkLst>
      </pc:sldChg>
      <pc:sldChg chg="del">
        <pc:chgData name="Steve TenEyck" userId="3a824445-99a5-4568-b3a2-85cff819825f" providerId="ADAL" clId="{2DF35D91-524A-744F-9FC9-8B7F116DB0AB}" dt="2024-09-04T16:30:28.789" v="116" actId="2696"/>
        <pc:sldMkLst>
          <pc:docMk/>
          <pc:sldMk cId="2330358209" sldId="289"/>
        </pc:sldMkLst>
      </pc:sldChg>
      <pc:sldChg chg="del">
        <pc:chgData name="Steve TenEyck" userId="3a824445-99a5-4568-b3a2-85cff819825f" providerId="ADAL" clId="{2DF35D91-524A-744F-9FC9-8B7F116DB0AB}" dt="2024-09-04T16:30:28.789" v="116" actId="2696"/>
        <pc:sldMkLst>
          <pc:docMk/>
          <pc:sldMk cId="3012252965" sldId="290"/>
        </pc:sldMkLst>
      </pc:sldChg>
      <pc:sldChg chg="modSp mod">
        <pc:chgData name="Steve TenEyck" userId="3a824445-99a5-4568-b3a2-85cff819825f" providerId="ADAL" clId="{2DF35D91-524A-744F-9FC9-8B7F116DB0AB}" dt="2024-09-05T17:37:50.695" v="396" actId="207"/>
        <pc:sldMkLst>
          <pc:docMk/>
          <pc:sldMk cId="2152127999" sldId="292"/>
        </pc:sldMkLst>
      </pc:sldChg>
      <pc:sldChg chg="addSp modSp">
        <pc:chgData name="Steve TenEyck" userId="3a824445-99a5-4568-b3a2-85cff819825f" providerId="ADAL" clId="{2DF35D91-524A-744F-9FC9-8B7F116DB0AB}" dt="2024-09-04T19:12:40.718" v="247"/>
        <pc:sldMkLst>
          <pc:docMk/>
          <pc:sldMk cId="4062704186" sldId="293"/>
        </pc:sldMkLst>
      </pc:sldChg>
      <pc:sldChg chg="del">
        <pc:chgData name="Steve TenEyck" userId="3a824445-99a5-4568-b3a2-85cff819825f" providerId="ADAL" clId="{2DF35D91-524A-744F-9FC9-8B7F116DB0AB}" dt="2024-09-04T17:16:57.410" v="220" actId="2696"/>
        <pc:sldMkLst>
          <pc:docMk/>
          <pc:sldMk cId="962611784" sldId="294"/>
        </pc:sldMkLst>
      </pc:sldChg>
      <pc:sldChg chg="del">
        <pc:chgData name="Steve TenEyck" userId="3a824445-99a5-4568-b3a2-85cff819825f" providerId="ADAL" clId="{2DF35D91-524A-744F-9FC9-8B7F116DB0AB}" dt="2024-09-04T16:30:43.448" v="119" actId="2696"/>
        <pc:sldMkLst>
          <pc:docMk/>
          <pc:sldMk cId="3231832781" sldId="295"/>
        </pc:sldMkLst>
      </pc:sldChg>
      <pc:sldChg chg="del">
        <pc:chgData name="Steve TenEyck" userId="3a824445-99a5-4568-b3a2-85cff819825f" providerId="ADAL" clId="{2DF35D91-524A-744F-9FC9-8B7F116DB0AB}" dt="2024-09-04T16:30:43.448" v="119" actId="2696"/>
        <pc:sldMkLst>
          <pc:docMk/>
          <pc:sldMk cId="2774104700" sldId="296"/>
        </pc:sldMkLst>
      </pc:sldChg>
      <pc:sldChg chg="del">
        <pc:chgData name="Steve TenEyck" userId="3a824445-99a5-4568-b3a2-85cff819825f" providerId="ADAL" clId="{2DF35D91-524A-744F-9FC9-8B7F116DB0AB}" dt="2024-09-04T16:30:28.789" v="116" actId="2696"/>
        <pc:sldMkLst>
          <pc:docMk/>
          <pc:sldMk cId="3941675562" sldId="297"/>
        </pc:sldMkLst>
      </pc:sldChg>
      <pc:sldChg chg="del">
        <pc:chgData name="Steve TenEyck" userId="3a824445-99a5-4568-b3a2-85cff819825f" providerId="ADAL" clId="{2DF35D91-524A-744F-9FC9-8B7F116DB0AB}" dt="2024-09-04T16:30:28.789" v="116" actId="2696"/>
        <pc:sldMkLst>
          <pc:docMk/>
          <pc:sldMk cId="1767048694" sldId="298"/>
        </pc:sldMkLst>
      </pc:sldChg>
      <pc:sldChg chg="del">
        <pc:chgData name="Steve TenEyck" userId="3a824445-99a5-4568-b3a2-85cff819825f" providerId="ADAL" clId="{2DF35D91-524A-744F-9FC9-8B7F116DB0AB}" dt="2024-09-04T16:30:28.789" v="116" actId="2696"/>
        <pc:sldMkLst>
          <pc:docMk/>
          <pc:sldMk cId="3911264949" sldId="299"/>
        </pc:sldMkLst>
      </pc:sldChg>
      <pc:sldChg chg="del">
        <pc:chgData name="Steve TenEyck" userId="3a824445-99a5-4568-b3a2-85cff819825f" providerId="ADAL" clId="{2DF35D91-524A-744F-9FC9-8B7F116DB0AB}" dt="2024-09-04T16:30:28.789" v="116" actId="2696"/>
        <pc:sldMkLst>
          <pc:docMk/>
          <pc:sldMk cId="4046840646" sldId="300"/>
        </pc:sldMkLst>
      </pc:sldChg>
      <pc:sldChg chg="addSp delSp modSp mod ord">
        <pc:chgData name="Steve TenEyck" userId="3a824445-99a5-4568-b3a2-85cff819825f" providerId="ADAL" clId="{2DF35D91-524A-744F-9FC9-8B7F116DB0AB}" dt="2024-09-05T12:49:24.857" v="265" actId="20578"/>
        <pc:sldMkLst>
          <pc:docMk/>
          <pc:sldMk cId="33692937" sldId="301"/>
        </pc:sldMkLst>
      </pc:sldChg>
    </pc:docChg>
  </pc:docChgLst>
  <pc:docChgLst>
    <pc:chgData name="Madison Carroll" userId="S::mcarroll1@ithaca.edu::38f0e1e8-6c8c-4305-bd7e-c63b8948b486" providerId="AD" clId="Web-{5899E49F-9033-1FC5-1287-7088B695F513}"/>
    <pc:docChg chg="modSld">
      <pc:chgData name="Madison Carroll" userId="S::mcarroll1@ithaca.edu::38f0e1e8-6c8c-4305-bd7e-c63b8948b486" providerId="AD" clId="Web-{5899E49F-9033-1FC5-1287-7088B695F513}" dt="2024-11-14T17:49:27.221" v="5" actId="20577"/>
      <pc:docMkLst>
        <pc:docMk/>
      </pc:docMkLst>
      <pc:sldChg chg="modSp">
        <pc:chgData name="Madison Carroll" userId="S::mcarroll1@ithaca.edu::38f0e1e8-6c8c-4305-bd7e-c63b8948b486" providerId="AD" clId="Web-{5899E49F-9033-1FC5-1287-7088B695F513}" dt="2024-11-14T17:49:27.221" v="5" actId="20577"/>
        <pc:sldMkLst>
          <pc:docMk/>
          <pc:sldMk cId="574806063" sldId="256"/>
        </pc:sldMkLst>
      </pc:sldChg>
      <pc:sldChg chg="modSp">
        <pc:chgData name="Madison Carroll" userId="S::mcarroll1@ithaca.edu::38f0e1e8-6c8c-4305-bd7e-c63b8948b486" providerId="AD" clId="Web-{5899E49F-9033-1FC5-1287-7088B695F513}" dt="2024-11-14T14:19:00.667" v="3" actId="1076"/>
        <pc:sldMkLst>
          <pc:docMk/>
          <pc:sldMk cId="4163366146" sldId="300"/>
        </pc:sldMkLst>
      </pc:sldChg>
    </pc:docChg>
  </pc:docChgLst>
  <pc:docChgLst>
    <pc:chgData name="Steve TenEyck" userId="3a824445-99a5-4568-b3a2-85cff819825f" providerId="ADAL" clId="{0D45BAF5-3D99-764E-8ECA-DA77C44DC6B4}"/>
    <pc:docChg chg="undo custSel addSld modSld modSection">
      <pc:chgData name="Steve TenEyck" userId="3a824445-99a5-4568-b3a2-85cff819825f" providerId="ADAL" clId="{0D45BAF5-3D99-764E-8ECA-DA77C44DC6B4}" dt="2025-01-24T18:17:12.103" v="1088" actId="20577"/>
      <pc:docMkLst>
        <pc:docMk/>
      </pc:docMkLst>
      <pc:sldChg chg="addSp modSp mod">
        <pc:chgData name="Steve TenEyck" userId="3a824445-99a5-4568-b3a2-85cff819825f" providerId="ADAL" clId="{0D45BAF5-3D99-764E-8ECA-DA77C44DC6B4}" dt="2025-01-18T23:20:17.503" v="407" actId="20577"/>
        <pc:sldMkLst>
          <pc:docMk/>
          <pc:sldMk cId="574806063" sldId="256"/>
        </pc:sldMkLst>
      </pc:sldChg>
      <pc:sldChg chg="modSp mod">
        <pc:chgData name="Steve TenEyck" userId="3a824445-99a5-4568-b3a2-85cff819825f" providerId="ADAL" clId="{0D45BAF5-3D99-764E-8ECA-DA77C44DC6B4}" dt="2025-01-24T18:17:12.103" v="1088" actId="20577"/>
        <pc:sldMkLst>
          <pc:docMk/>
          <pc:sldMk cId="270799230" sldId="258"/>
        </pc:sldMkLst>
      </pc:sldChg>
      <pc:sldChg chg="addSp delSp modSp add mod">
        <pc:chgData name="Steve TenEyck" userId="3a824445-99a5-4568-b3a2-85cff819825f" providerId="ADAL" clId="{0D45BAF5-3D99-764E-8ECA-DA77C44DC6B4}" dt="2025-01-17T19:13:36.334" v="399" actId="1036"/>
        <pc:sldMkLst>
          <pc:docMk/>
          <pc:sldMk cId="3296032898" sldId="259"/>
        </pc:sldMkLst>
      </pc:sldChg>
      <pc:sldChg chg="delSp modSp add mod">
        <pc:chgData name="Steve TenEyck" userId="3a824445-99a5-4568-b3a2-85cff819825f" providerId="ADAL" clId="{0D45BAF5-3D99-764E-8ECA-DA77C44DC6B4}" dt="2025-01-24T17:53:54.352" v="1002" actId="20577"/>
        <pc:sldMkLst>
          <pc:docMk/>
          <pc:sldMk cId="3881171036" sldId="267"/>
        </pc:sldMkLst>
        <pc:spChg chg="mod">
          <ac:chgData name="Steve TenEyck" userId="3a824445-99a5-4568-b3a2-85cff819825f" providerId="ADAL" clId="{0D45BAF5-3D99-764E-8ECA-DA77C44DC6B4}" dt="2025-01-24T17:53:54.352" v="1002" actId="20577"/>
          <ac:spMkLst>
            <pc:docMk/>
            <pc:sldMk cId="3881171036" sldId="267"/>
            <ac:spMk id="4" creationId="{A66FC9C4-71ED-AD33-BCEB-B2F3FC36B23C}"/>
          </ac:spMkLst>
        </pc:spChg>
      </pc:sldChg>
    </pc:docChg>
  </pc:docChgLst>
  <pc:docChgLst>
    <pc:chgData name="Steve TenEyck" userId="3a824445-99a5-4568-b3a2-85cff819825f" providerId="ADAL" clId="{459DC799-3D31-4F4C-B976-96999EDC7DAA}"/>
    <pc:docChg chg="custSel addSld delSld modSld sldOrd modSection">
      <pc:chgData name="Steve TenEyck" userId="3a824445-99a5-4568-b3a2-85cff819825f" providerId="ADAL" clId="{459DC799-3D31-4F4C-B976-96999EDC7DAA}" dt="2025-01-24T13:20:36.452" v="353" actId="207"/>
      <pc:docMkLst>
        <pc:docMk/>
      </pc:docMkLst>
      <pc:sldChg chg="modSp mod">
        <pc:chgData name="Steve TenEyck" userId="3a824445-99a5-4568-b3a2-85cff819825f" providerId="ADAL" clId="{459DC799-3D31-4F4C-B976-96999EDC7DAA}" dt="2025-01-24T13:16:45.732" v="237" actId="20577"/>
        <pc:sldMkLst>
          <pc:docMk/>
          <pc:sldMk cId="270799230" sldId="258"/>
        </pc:sldMkLst>
      </pc:sldChg>
      <pc:sldChg chg="del">
        <pc:chgData name="Steve TenEyck" userId="3a824445-99a5-4568-b3a2-85cff819825f" providerId="ADAL" clId="{459DC799-3D31-4F4C-B976-96999EDC7DAA}" dt="2025-01-24T13:15:03.105" v="198" actId="2696"/>
        <pc:sldMkLst>
          <pc:docMk/>
          <pc:sldMk cId="3296032898" sldId="259"/>
        </pc:sldMkLst>
      </pc:sldChg>
      <pc:sldChg chg="add del">
        <pc:chgData name="Steve TenEyck" userId="3a824445-99a5-4568-b3a2-85cff819825f" providerId="ADAL" clId="{459DC799-3D31-4F4C-B976-96999EDC7DAA}" dt="2025-01-24T13:15:01.245" v="197" actId="2696"/>
        <pc:sldMkLst>
          <pc:docMk/>
          <pc:sldMk cId="2735976736" sldId="263"/>
        </pc:sldMkLst>
      </pc:sldChg>
      <pc:sldChg chg="addSp delSp modSp add del mod">
        <pc:chgData name="Steve TenEyck" userId="3a824445-99a5-4568-b3a2-85cff819825f" providerId="ADAL" clId="{459DC799-3D31-4F4C-B976-96999EDC7DAA}" dt="2025-01-24T13:14:58.508" v="196" actId="2696"/>
        <pc:sldMkLst>
          <pc:docMk/>
          <pc:sldMk cId="4108434275" sldId="264"/>
        </pc:sldMkLst>
      </pc:sldChg>
      <pc:sldChg chg="addSp modSp add mod setBg">
        <pc:chgData name="Steve TenEyck" userId="3a824445-99a5-4568-b3a2-85cff819825f" providerId="ADAL" clId="{459DC799-3D31-4F4C-B976-96999EDC7DAA}" dt="2025-01-24T13:14:53.267" v="195" actId="207"/>
        <pc:sldMkLst>
          <pc:docMk/>
          <pc:sldMk cId="20495698" sldId="265"/>
        </pc:sldMkLst>
      </pc:sldChg>
      <pc:sldChg chg="addSp delSp modSp add mod ord setBg">
        <pc:chgData name="Steve TenEyck" userId="3a824445-99a5-4568-b3a2-85cff819825f" providerId="ADAL" clId="{459DC799-3D31-4F4C-B976-96999EDC7DAA}" dt="2025-01-24T13:20:36.452" v="353" actId="207"/>
        <pc:sldMkLst>
          <pc:docMk/>
          <pc:sldMk cId="215278003" sldId="266"/>
        </pc:sldMkLst>
      </pc:sldChg>
    </pc:docChg>
  </pc:docChgLst>
  <pc:docChgLst>
    <pc:chgData name="Steve TenEyck" userId="S::steneyck@ithaca.edu::3a824445-99a5-4568-b3a2-85cff819825f" providerId="AD" clId="Web-{A1049D4C-1F48-4C0D-9CFA-6FAC51C754FD}"/>
    <pc:docChg chg="modSld">
      <pc:chgData name="Steve TenEyck" userId="S::steneyck@ithaca.edu::3a824445-99a5-4568-b3a2-85cff819825f" providerId="AD" clId="Web-{A1049D4C-1F48-4C0D-9CFA-6FAC51C754FD}" dt="2024-10-10T10:09:11.874" v="91" actId="20577"/>
      <pc:docMkLst>
        <pc:docMk/>
      </pc:docMkLst>
      <pc:sldChg chg="modSp">
        <pc:chgData name="Steve TenEyck" userId="S::steneyck@ithaca.edu::3a824445-99a5-4568-b3a2-85cff819825f" providerId="AD" clId="Web-{A1049D4C-1F48-4C0D-9CFA-6FAC51C754FD}" dt="2024-10-10T10:08:56.515" v="88" actId="20577"/>
        <pc:sldMkLst>
          <pc:docMk/>
          <pc:sldMk cId="270799230" sldId="258"/>
        </pc:sldMkLst>
      </pc:sldChg>
      <pc:sldChg chg="modSp">
        <pc:chgData name="Steve TenEyck" userId="S::steneyck@ithaca.edu::3a824445-99a5-4568-b3a2-85cff819825f" providerId="AD" clId="Web-{A1049D4C-1F48-4C0D-9CFA-6FAC51C754FD}" dt="2024-10-10T10:09:11.874" v="91" actId="20577"/>
        <pc:sldMkLst>
          <pc:docMk/>
          <pc:sldMk cId="2351121615" sldId="295"/>
        </pc:sldMkLst>
      </pc:sldChg>
    </pc:docChg>
  </pc:docChgLst>
  <pc:docChgLst>
    <pc:chgData name="Steve TenEyck" userId="3a824445-99a5-4568-b3a2-85cff819825f" providerId="ADAL" clId="{C9C3DDEB-DBDB-0F4A-A500-38C9AEDBC50C}"/>
    <pc:docChg chg="undo custSel addSld delSld modSld sldOrd modSection">
      <pc:chgData name="Steve TenEyck" userId="3a824445-99a5-4568-b3a2-85cff819825f" providerId="ADAL" clId="{C9C3DDEB-DBDB-0F4A-A500-38C9AEDBC50C}" dt="2024-12-05T16:52:04.825" v="1089" actId="1076"/>
      <pc:docMkLst>
        <pc:docMk/>
      </pc:docMkLst>
      <pc:sldChg chg="addSp delSp modSp mod setBg">
        <pc:chgData name="Steve TenEyck" userId="3a824445-99a5-4568-b3a2-85cff819825f" providerId="ADAL" clId="{C9C3DDEB-DBDB-0F4A-A500-38C9AEDBC50C}" dt="2024-12-05T16:49:59.484" v="1073" actId="20577"/>
        <pc:sldMkLst>
          <pc:docMk/>
          <pc:sldMk cId="574806063" sldId="256"/>
        </pc:sldMkLst>
      </pc:sldChg>
      <pc:sldChg chg="addSp delSp modSp add mod ord">
        <pc:chgData name="Steve TenEyck" userId="3a824445-99a5-4568-b3a2-85cff819825f" providerId="ADAL" clId="{C9C3DDEB-DBDB-0F4A-A500-38C9AEDBC50C}" dt="2024-12-05T15:54:35.920" v="980" actId="207"/>
        <pc:sldMkLst>
          <pc:docMk/>
          <pc:sldMk cId="3578550245" sldId="257"/>
        </pc:sldMkLst>
      </pc:sldChg>
      <pc:sldChg chg="modSp mod">
        <pc:chgData name="Steve TenEyck" userId="3a824445-99a5-4568-b3a2-85cff819825f" providerId="ADAL" clId="{C9C3DDEB-DBDB-0F4A-A500-38C9AEDBC50C}" dt="2024-12-05T15:50:59.047" v="919" actId="20577"/>
        <pc:sldMkLst>
          <pc:docMk/>
          <pc:sldMk cId="270799230" sldId="258"/>
        </pc:sldMkLst>
      </pc:sldChg>
      <pc:sldChg chg="addSp modSp add">
        <pc:chgData name="Steve TenEyck" userId="3a824445-99a5-4568-b3a2-85cff819825f" providerId="ADAL" clId="{C9C3DDEB-DBDB-0F4A-A500-38C9AEDBC50C}" dt="2024-12-05T15:09:03.897" v="83"/>
        <pc:sldMkLst>
          <pc:docMk/>
          <pc:sldMk cId="751247370" sldId="259"/>
        </pc:sldMkLst>
      </pc:sldChg>
      <pc:sldChg chg="del">
        <pc:chgData name="Steve TenEyck" userId="3a824445-99a5-4568-b3a2-85cff819825f" providerId="ADAL" clId="{C9C3DDEB-DBDB-0F4A-A500-38C9AEDBC50C}" dt="2024-12-05T15:08:36.679" v="76" actId="2696"/>
        <pc:sldMkLst>
          <pc:docMk/>
          <pc:sldMk cId="1079717131" sldId="294"/>
        </pc:sldMkLst>
      </pc:sldChg>
      <pc:sldChg chg="del">
        <pc:chgData name="Steve TenEyck" userId="3a824445-99a5-4568-b3a2-85cff819825f" providerId="ADAL" clId="{C9C3DDEB-DBDB-0F4A-A500-38C9AEDBC50C}" dt="2024-12-05T15:08:38.013" v="77" actId="2696"/>
        <pc:sldMkLst>
          <pc:docMk/>
          <pc:sldMk cId="2351121615" sldId="295"/>
        </pc:sldMkLst>
      </pc:sldChg>
      <pc:sldChg chg="del">
        <pc:chgData name="Steve TenEyck" userId="3a824445-99a5-4568-b3a2-85cff819825f" providerId="ADAL" clId="{C9C3DDEB-DBDB-0F4A-A500-38C9AEDBC50C}" dt="2024-12-05T15:08:43.860" v="81" actId="2696"/>
        <pc:sldMkLst>
          <pc:docMk/>
          <pc:sldMk cId="17561132" sldId="297"/>
        </pc:sldMkLst>
      </pc:sldChg>
      <pc:sldChg chg="del">
        <pc:chgData name="Steve TenEyck" userId="3a824445-99a5-4568-b3a2-85cff819825f" providerId="ADAL" clId="{C9C3DDEB-DBDB-0F4A-A500-38C9AEDBC50C}" dt="2024-12-05T15:08:39.015" v="78" actId="2696"/>
        <pc:sldMkLst>
          <pc:docMk/>
          <pc:sldMk cId="2939629308" sldId="298"/>
        </pc:sldMkLst>
      </pc:sldChg>
      <pc:sldChg chg="del">
        <pc:chgData name="Steve TenEyck" userId="3a824445-99a5-4568-b3a2-85cff819825f" providerId="ADAL" clId="{C9C3DDEB-DBDB-0F4A-A500-38C9AEDBC50C}" dt="2024-12-05T15:08:40.274" v="80" actId="2696"/>
        <pc:sldMkLst>
          <pc:docMk/>
          <pc:sldMk cId="328709013" sldId="299"/>
        </pc:sldMkLst>
      </pc:sldChg>
      <pc:sldChg chg="del">
        <pc:chgData name="Steve TenEyck" userId="3a824445-99a5-4568-b3a2-85cff819825f" providerId="ADAL" clId="{C9C3DDEB-DBDB-0F4A-A500-38C9AEDBC50C}" dt="2024-12-05T15:08:39.568" v="79" actId="2696"/>
        <pc:sldMkLst>
          <pc:docMk/>
          <pc:sldMk cId="4163366146" sldId="300"/>
        </pc:sldMkLst>
      </pc:sldChg>
      <pc:sldChg chg="addSp modSp add">
        <pc:chgData name="Steve TenEyck" userId="3a824445-99a5-4568-b3a2-85cff819825f" providerId="ADAL" clId="{C9C3DDEB-DBDB-0F4A-A500-38C9AEDBC50C}" dt="2024-12-05T15:09:07.412" v="85"/>
        <pc:sldMkLst>
          <pc:docMk/>
          <pc:sldMk cId="1580975379" sldId="1290"/>
        </pc:sldMkLst>
      </pc:sldChg>
      <pc:sldChg chg="addSp modSp add">
        <pc:chgData name="Steve TenEyck" userId="3a824445-99a5-4568-b3a2-85cff819825f" providerId="ADAL" clId="{C9C3DDEB-DBDB-0F4A-A500-38C9AEDBC50C}" dt="2024-12-05T15:09:18.058" v="90"/>
        <pc:sldMkLst>
          <pc:docMk/>
          <pc:sldMk cId="1251154110" sldId="1291"/>
        </pc:sldMkLst>
      </pc:sldChg>
      <pc:sldChg chg="addSp modSp add">
        <pc:chgData name="Steve TenEyck" userId="3a824445-99a5-4568-b3a2-85cff819825f" providerId="ADAL" clId="{C9C3DDEB-DBDB-0F4A-A500-38C9AEDBC50C}" dt="2024-12-05T15:09:18.365" v="91"/>
        <pc:sldMkLst>
          <pc:docMk/>
          <pc:sldMk cId="312975181" sldId="1292"/>
        </pc:sldMkLst>
      </pc:sldChg>
      <pc:sldChg chg="addSp modSp add">
        <pc:chgData name="Steve TenEyck" userId="3a824445-99a5-4568-b3a2-85cff819825f" providerId="ADAL" clId="{C9C3DDEB-DBDB-0F4A-A500-38C9AEDBC50C}" dt="2024-12-05T15:09:15.726" v="88"/>
        <pc:sldMkLst>
          <pc:docMk/>
          <pc:sldMk cId="576384427" sldId="1293"/>
        </pc:sldMkLst>
      </pc:sldChg>
      <pc:sldChg chg="addSp modSp add">
        <pc:chgData name="Steve TenEyck" userId="3a824445-99a5-4568-b3a2-85cff819825f" providerId="ADAL" clId="{C9C3DDEB-DBDB-0F4A-A500-38C9AEDBC50C}" dt="2024-12-05T15:09:17.365" v="89"/>
        <pc:sldMkLst>
          <pc:docMk/>
          <pc:sldMk cId="3573930342" sldId="1294"/>
        </pc:sldMkLst>
      </pc:sldChg>
      <pc:sldChg chg="addSp delSp modSp add mod">
        <pc:chgData name="Steve TenEyck" userId="3a824445-99a5-4568-b3a2-85cff819825f" providerId="ADAL" clId="{C9C3DDEB-DBDB-0F4A-A500-38C9AEDBC50C}" dt="2024-12-05T15:18:21.856" v="570" actId="14861"/>
        <pc:sldMkLst>
          <pc:docMk/>
          <pc:sldMk cId="2268158373" sldId="1295"/>
        </pc:sldMkLst>
      </pc:sldChg>
      <pc:sldChg chg="addSp modSp add mod">
        <pc:chgData name="Steve TenEyck" userId="3a824445-99a5-4568-b3a2-85cff819825f" providerId="ADAL" clId="{C9C3DDEB-DBDB-0F4A-A500-38C9AEDBC50C}" dt="2024-12-05T15:20:01.278" v="583" actId="14100"/>
        <pc:sldMkLst>
          <pc:docMk/>
          <pc:sldMk cId="858230714" sldId="1297"/>
        </pc:sldMkLst>
      </pc:sldChg>
      <pc:sldChg chg="addSp modSp add mod">
        <pc:chgData name="Steve TenEyck" userId="3a824445-99a5-4568-b3a2-85cff819825f" providerId="ADAL" clId="{C9C3DDEB-DBDB-0F4A-A500-38C9AEDBC50C}" dt="2024-12-05T15:19:49.322" v="581" actId="14100"/>
        <pc:sldMkLst>
          <pc:docMk/>
          <pc:sldMk cId="5392868" sldId="1298"/>
        </pc:sldMkLst>
      </pc:sldChg>
      <pc:sldChg chg="addSp modSp add">
        <pc:chgData name="Steve TenEyck" userId="3a824445-99a5-4568-b3a2-85cff819825f" providerId="ADAL" clId="{C9C3DDEB-DBDB-0F4A-A500-38C9AEDBC50C}" dt="2024-12-05T15:09:10.063" v="86"/>
        <pc:sldMkLst>
          <pc:docMk/>
          <pc:sldMk cId="2495999901" sldId="1309"/>
        </pc:sldMkLst>
      </pc:sldChg>
      <pc:sldChg chg="addSp modSp add">
        <pc:chgData name="Steve TenEyck" userId="3a824445-99a5-4568-b3a2-85cff819825f" providerId="ADAL" clId="{C9C3DDEB-DBDB-0F4A-A500-38C9AEDBC50C}" dt="2024-12-05T15:09:10.848" v="87"/>
        <pc:sldMkLst>
          <pc:docMk/>
          <pc:sldMk cId="3729571320" sldId="1310"/>
        </pc:sldMkLst>
      </pc:sldChg>
      <pc:sldChg chg="add">
        <pc:chgData name="Steve TenEyck" userId="3a824445-99a5-4568-b3a2-85cff819825f" providerId="ADAL" clId="{C9C3DDEB-DBDB-0F4A-A500-38C9AEDBC50C}" dt="2024-12-05T15:20:12.663" v="584" actId="2890"/>
        <pc:sldMkLst>
          <pc:docMk/>
          <pc:sldMk cId="1654375427" sldId="1311"/>
        </pc:sldMkLst>
      </pc:sldChg>
      <pc:sldChg chg="delSp modSp add mod ord">
        <pc:chgData name="Steve TenEyck" userId="3a824445-99a5-4568-b3a2-85cff819825f" providerId="ADAL" clId="{C9C3DDEB-DBDB-0F4A-A500-38C9AEDBC50C}" dt="2024-12-05T15:20:46.971" v="613" actId="1076"/>
        <pc:sldMkLst>
          <pc:docMk/>
          <pc:sldMk cId="711536407" sldId="1312"/>
        </pc:sldMkLst>
      </pc:sldChg>
      <pc:sldChg chg="addSp delSp modSp add mod ord">
        <pc:chgData name="Steve TenEyck" userId="3a824445-99a5-4568-b3a2-85cff819825f" providerId="ADAL" clId="{C9C3DDEB-DBDB-0F4A-A500-38C9AEDBC50C}" dt="2024-12-05T15:54:50.046" v="998" actId="20577"/>
        <pc:sldMkLst>
          <pc:docMk/>
          <pc:sldMk cId="4259077399" sldId="1313"/>
        </pc:sldMkLst>
      </pc:sldChg>
      <pc:sldChg chg="addSp delSp modSp add mod ord">
        <pc:chgData name="Steve TenEyck" userId="3a824445-99a5-4568-b3a2-85cff819825f" providerId="ADAL" clId="{C9C3DDEB-DBDB-0F4A-A500-38C9AEDBC50C}" dt="2024-12-05T15:55:03.153" v="1029" actId="20577"/>
        <pc:sldMkLst>
          <pc:docMk/>
          <pc:sldMk cId="2081678889" sldId="1314"/>
        </pc:sldMkLst>
      </pc:sldChg>
      <pc:sldChg chg="addSp delSp modSp add mod">
        <pc:chgData name="Steve TenEyck" userId="3a824445-99a5-4568-b3a2-85cff819825f" providerId="ADAL" clId="{C9C3DDEB-DBDB-0F4A-A500-38C9AEDBC50C}" dt="2024-12-05T16:52:04.825" v="1089" actId="1076"/>
        <pc:sldMkLst>
          <pc:docMk/>
          <pc:sldMk cId="2897216561" sldId="1315"/>
        </pc:sldMkLst>
      </pc:sldChg>
    </pc:docChg>
  </pc:docChgLst>
  <pc:docChgLst>
    <pc:chgData name="Steve TenEyck" userId="3a824445-99a5-4568-b3a2-85cff819825f" providerId="ADAL" clId="{872F82DA-81E1-234C-92ED-ABBC9A5FA6B1}"/>
    <pc:docChg chg="undo custSel addSld delSld modSld modSection">
      <pc:chgData name="Steve TenEyck" userId="3a824445-99a5-4568-b3a2-85cff819825f" providerId="ADAL" clId="{872F82DA-81E1-234C-92ED-ABBC9A5FA6B1}" dt="2025-01-06T19:14:09.522" v="400" actId="2696"/>
      <pc:docMkLst>
        <pc:docMk/>
      </pc:docMkLst>
      <pc:sldChg chg="addSp delSp modSp mod setBg">
        <pc:chgData name="Steve TenEyck" userId="3a824445-99a5-4568-b3a2-85cff819825f" providerId="ADAL" clId="{872F82DA-81E1-234C-92ED-ABBC9A5FA6B1}" dt="2025-01-06T19:13:56.153" v="396" actId="6549"/>
        <pc:sldMkLst>
          <pc:docMk/>
          <pc:sldMk cId="574806063" sldId="256"/>
        </pc:sldMkLst>
      </pc:sldChg>
      <pc:sldChg chg="del">
        <pc:chgData name="Steve TenEyck" userId="3a824445-99a5-4568-b3a2-85cff819825f" providerId="ADAL" clId="{872F82DA-81E1-234C-92ED-ABBC9A5FA6B1}" dt="2025-01-06T19:14:00.693" v="397" actId="2696"/>
        <pc:sldMkLst>
          <pc:docMk/>
          <pc:sldMk cId="3578550245" sldId="257"/>
        </pc:sldMkLst>
      </pc:sldChg>
      <pc:sldChg chg="add del">
        <pc:chgData name="Steve TenEyck" userId="3a824445-99a5-4568-b3a2-85cff819825f" providerId="ADAL" clId="{872F82DA-81E1-234C-92ED-ABBC9A5FA6B1}" dt="2025-01-06T19:14:09.522" v="400" actId="2696"/>
        <pc:sldMkLst>
          <pc:docMk/>
          <pc:sldMk cId="751247370" sldId="259"/>
        </pc:sldMkLst>
      </pc:sldChg>
      <pc:sldChg chg="add del">
        <pc:chgData name="Steve TenEyck" userId="3a824445-99a5-4568-b3a2-85cff819825f" providerId="ADAL" clId="{872F82DA-81E1-234C-92ED-ABBC9A5FA6B1}" dt="2025-01-06T19:14:09.522" v="400" actId="2696"/>
        <pc:sldMkLst>
          <pc:docMk/>
          <pc:sldMk cId="1580975379" sldId="1290"/>
        </pc:sldMkLst>
      </pc:sldChg>
      <pc:sldChg chg="add del">
        <pc:chgData name="Steve TenEyck" userId="3a824445-99a5-4568-b3a2-85cff819825f" providerId="ADAL" clId="{872F82DA-81E1-234C-92ED-ABBC9A5FA6B1}" dt="2025-01-06T19:14:09.522" v="400" actId="2696"/>
        <pc:sldMkLst>
          <pc:docMk/>
          <pc:sldMk cId="1251154110" sldId="1291"/>
        </pc:sldMkLst>
      </pc:sldChg>
      <pc:sldChg chg="add del">
        <pc:chgData name="Steve TenEyck" userId="3a824445-99a5-4568-b3a2-85cff819825f" providerId="ADAL" clId="{872F82DA-81E1-234C-92ED-ABBC9A5FA6B1}" dt="2025-01-06T19:14:09.522" v="400" actId="2696"/>
        <pc:sldMkLst>
          <pc:docMk/>
          <pc:sldMk cId="312975181" sldId="1292"/>
        </pc:sldMkLst>
      </pc:sldChg>
      <pc:sldChg chg="add del">
        <pc:chgData name="Steve TenEyck" userId="3a824445-99a5-4568-b3a2-85cff819825f" providerId="ADAL" clId="{872F82DA-81E1-234C-92ED-ABBC9A5FA6B1}" dt="2025-01-06T19:14:09.522" v="400" actId="2696"/>
        <pc:sldMkLst>
          <pc:docMk/>
          <pc:sldMk cId="576384427" sldId="1293"/>
        </pc:sldMkLst>
      </pc:sldChg>
      <pc:sldChg chg="add del">
        <pc:chgData name="Steve TenEyck" userId="3a824445-99a5-4568-b3a2-85cff819825f" providerId="ADAL" clId="{872F82DA-81E1-234C-92ED-ABBC9A5FA6B1}" dt="2025-01-06T19:14:09.522" v="400" actId="2696"/>
        <pc:sldMkLst>
          <pc:docMk/>
          <pc:sldMk cId="3573930342" sldId="1294"/>
        </pc:sldMkLst>
      </pc:sldChg>
      <pc:sldChg chg="add del">
        <pc:chgData name="Steve TenEyck" userId="3a824445-99a5-4568-b3a2-85cff819825f" providerId="ADAL" clId="{872F82DA-81E1-234C-92ED-ABBC9A5FA6B1}" dt="2025-01-06T19:14:09.522" v="400" actId="2696"/>
        <pc:sldMkLst>
          <pc:docMk/>
          <pc:sldMk cId="2268158373" sldId="1295"/>
        </pc:sldMkLst>
      </pc:sldChg>
      <pc:sldChg chg="add del">
        <pc:chgData name="Steve TenEyck" userId="3a824445-99a5-4568-b3a2-85cff819825f" providerId="ADAL" clId="{872F82DA-81E1-234C-92ED-ABBC9A5FA6B1}" dt="2025-01-06T19:14:09.522" v="400" actId="2696"/>
        <pc:sldMkLst>
          <pc:docMk/>
          <pc:sldMk cId="858230714" sldId="1297"/>
        </pc:sldMkLst>
      </pc:sldChg>
      <pc:sldChg chg="add del">
        <pc:chgData name="Steve TenEyck" userId="3a824445-99a5-4568-b3a2-85cff819825f" providerId="ADAL" clId="{872F82DA-81E1-234C-92ED-ABBC9A5FA6B1}" dt="2025-01-06T19:14:09.522" v="400" actId="2696"/>
        <pc:sldMkLst>
          <pc:docMk/>
          <pc:sldMk cId="5392868" sldId="1298"/>
        </pc:sldMkLst>
      </pc:sldChg>
      <pc:sldChg chg="add del">
        <pc:chgData name="Steve TenEyck" userId="3a824445-99a5-4568-b3a2-85cff819825f" providerId="ADAL" clId="{872F82DA-81E1-234C-92ED-ABBC9A5FA6B1}" dt="2025-01-06T19:14:09.522" v="400" actId="2696"/>
        <pc:sldMkLst>
          <pc:docMk/>
          <pc:sldMk cId="2495999901" sldId="1309"/>
        </pc:sldMkLst>
      </pc:sldChg>
      <pc:sldChg chg="add del">
        <pc:chgData name="Steve TenEyck" userId="3a824445-99a5-4568-b3a2-85cff819825f" providerId="ADAL" clId="{872F82DA-81E1-234C-92ED-ABBC9A5FA6B1}" dt="2025-01-06T19:14:09.522" v="400" actId="2696"/>
        <pc:sldMkLst>
          <pc:docMk/>
          <pc:sldMk cId="3729571320" sldId="1310"/>
        </pc:sldMkLst>
      </pc:sldChg>
      <pc:sldChg chg="add del">
        <pc:chgData name="Steve TenEyck" userId="3a824445-99a5-4568-b3a2-85cff819825f" providerId="ADAL" clId="{872F82DA-81E1-234C-92ED-ABBC9A5FA6B1}" dt="2025-01-06T19:14:09.522" v="400" actId="2696"/>
        <pc:sldMkLst>
          <pc:docMk/>
          <pc:sldMk cId="1654375427" sldId="1311"/>
        </pc:sldMkLst>
      </pc:sldChg>
      <pc:sldChg chg="add del">
        <pc:chgData name="Steve TenEyck" userId="3a824445-99a5-4568-b3a2-85cff819825f" providerId="ADAL" clId="{872F82DA-81E1-234C-92ED-ABBC9A5FA6B1}" dt="2025-01-06T19:14:09.522" v="400" actId="2696"/>
        <pc:sldMkLst>
          <pc:docMk/>
          <pc:sldMk cId="711536407" sldId="1312"/>
        </pc:sldMkLst>
      </pc:sldChg>
      <pc:sldChg chg="del">
        <pc:chgData name="Steve TenEyck" userId="3a824445-99a5-4568-b3a2-85cff819825f" providerId="ADAL" clId="{872F82DA-81E1-234C-92ED-ABBC9A5FA6B1}" dt="2025-01-06T19:14:00.693" v="397" actId="2696"/>
        <pc:sldMkLst>
          <pc:docMk/>
          <pc:sldMk cId="4259077399" sldId="1313"/>
        </pc:sldMkLst>
      </pc:sldChg>
      <pc:sldChg chg="del">
        <pc:chgData name="Steve TenEyck" userId="3a824445-99a5-4568-b3a2-85cff819825f" providerId="ADAL" clId="{872F82DA-81E1-234C-92ED-ABBC9A5FA6B1}" dt="2025-01-06T19:14:00.693" v="397" actId="2696"/>
        <pc:sldMkLst>
          <pc:docMk/>
          <pc:sldMk cId="2081678889" sldId="1314"/>
        </pc:sldMkLst>
      </pc:sldChg>
      <pc:sldChg chg="del">
        <pc:chgData name="Steve TenEyck" userId="3a824445-99a5-4568-b3a2-85cff819825f" providerId="ADAL" clId="{872F82DA-81E1-234C-92ED-ABBC9A5FA6B1}" dt="2025-01-06T19:14:00.693" v="397" actId="2696"/>
        <pc:sldMkLst>
          <pc:docMk/>
          <pc:sldMk cId="2897216561" sldId="1315"/>
        </pc:sldMkLst>
      </pc:sldChg>
      <pc:sldMasterChg chg="addSldLayout delSldLayout">
        <pc:chgData name="Steve TenEyck" userId="3a824445-99a5-4568-b3a2-85cff819825f" providerId="ADAL" clId="{872F82DA-81E1-234C-92ED-ABBC9A5FA6B1}" dt="2025-01-06T19:14:09.522" v="400" actId="2696"/>
        <pc:sldMasterMkLst>
          <pc:docMk/>
          <pc:sldMasterMk cId="0" sldId="2147483648"/>
        </pc:sldMasterMkLst>
        <pc:sldLayoutChg chg="add del">
          <pc:chgData name="Steve TenEyck" userId="3a824445-99a5-4568-b3a2-85cff819825f" providerId="ADAL" clId="{872F82DA-81E1-234C-92ED-ABBC9A5FA6B1}" dt="2025-01-06T19:14:09.522" v="400" actId="2696"/>
          <pc:sldLayoutMkLst>
            <pc:docMk/>
            <pc:sldMasterMk cId="0" sldId="2147483648"/>
            <pc:sldLayoutMk cId="2400391919" sldId="214748366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DBE53-C581-2D41-9DEB-E50FF020B210}" type="datetime1">
              <a:rPr lang="en-US" smtClean="0"/>
              <a:pPr/>
              <a:t>4/21/25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DFB1EC-8ABD-3847-8844-66DFC2B730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1465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013B3-44A8-E94B-8AC0-CF0CE48BE810}" type="datetime1">
              <a:rPr lang="en-US" smtClean="0"/>
              <a:pPr/>
              <a:t>4/21/25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3C773D-AD1C-5244-B449-F7F685ABFA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597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08777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87777" algn="l" defTabSz="108777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75551" algn="l" defTabSz="108777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63325" algn="l" defTabSz="108777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351104" algn="l" defTabSz="108777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438881" algn="l" defTabSz="108777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526655" algn="l" defTabSz="108777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614429" algn="l" defTabSz="108777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702206" algn="l" defTabSz="108777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3C773D-AD1C-5244-B449-F7F685ABFA7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371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1CFD26-53EC-B853-7924-95345D4468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18C417-778E-847B-CF33-F74D46B898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F2E5F9-1ADA-9DDC-2906-36AF516584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969D7A-A3C0-D3F4-1A84-225C537187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3C773D-AD1C-5244-B449-F7F685ABFA7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305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50801-ECC6-2423-3450-6948A8EB79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6AE437-D693-840B-25C6-B95059B992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7A1F3B-5627-D746-3E1C-3CC2CCAE2A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8A3AF1-C4E9-E025-DB69-CB5DBFC67B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3C773D-AD1C-5244-B449-F7F685ABFA7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728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18883" y="4873287"/>
            <a:ext cx="21939885" cy="158929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4377650" cy="1180465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3" y="402423"/>
            <a:ext cx="21939885" cy="1589290"/>
          </a:xfrm>
        </p:spPr>
        <p:txBody>
          <a:bodyPr>
            <a:sp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8923" y="3091549"/>
            <a:ext cx="20145419" cy="7744773"/>
          </a:xfrm>
        </p:spPr>
        <p:txBody>
          <a:bodyPr>
            <a:normAutofit/>
          </a:bodyPr>
          <a:lstStyle>
            <a:lvl1pPr marL="685800" indent="-685800">
              <a:buSzPct val="100000"/>
              <a:buFont typeface="Arial"/>
              <a:buChar char="•"/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5000"/>
            </a:lvl4pPr>
            <a:lvl5pPr>
              <a:defRPr sz="5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958921" y="2155823"/>
            <a:ext cx="20508182" cy="3176"/>
          </a:xfrm>
          <a:prstGeom prst="line">
            <a:avLst/>
          </a:prstGeom>
          <a:ln w="12700">
            <a:solidFill>
              <a:srgbClr val="535352">
                <a:alpha val="88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>
          <a:xfrm>
            <a:off x="1934717" y="2833061"/>
            <a:ext cx="9842957" cy="2384426"/>
          </a:xfrm>
        </p:spPr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5"/>
          </p:nvPr>
        </p:nvSpPr>
        <p:spPr>
          <a:xfrm>
            <a:off x="1934717" y="5481878"/>
            <a:ext cx="9842957" cy="5463626"/>
          </a:xfrm>
        </p:spPr>
        <p:txBody>
          <a:bodyPr wrap="square" lIns="0" tIns="0" rIns="0" bIns="0">
            <a:noAutofit/>
          </a:bodyPr>
          <a:lstStyle>
            <a:lvl1pPr marL="0">
              <a:spcBef>
                <a:spcPts val="0"/>
              </a:spcBef>
              <a:buNone/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5000"/>
            </a:lvl4pPr>
            <a:lvl5pPr>
              <a:defRPr sz="5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2" name="Picture Placeholder 16"/>
          <p:cNvSpPr>
            <a:spLocks noGrp="1"/>
          </p:cNvSpPr>
          <p:nvPr>
            <p:ph type="pic" sz="quarter" idx="16"/>
          </p:nvPr>
        </p:nvSpPr>
        <p:spPr>
          <a:xfrm>
            <a:off x="12696673" y="2833061"/>
            <a:ext cx="9842957" cy="2384426"/>
          </a:xfrm>
        </p:spPr>
        <p:txBody>
          <a:bodyPr/>
          <a:lstStyle/>
          <a:p>
            <a:endParaRPr lang="en-US"/>
          </a:p>
        </p:txBody>
      </p:sp>
      <p:sp>
        <p:nvSpPr>
          <p:cNvPr id="23" name="Text Placeholder 18"/>
          <p:cNvSpPr>
            <a:spLocks noGrp="1"/>
          </p:cNvSpPr>
          <p:nvPr>
            <p:ph type="body" sz="quarter" idx="17"/>
          </p:nvPr>
        </p:nvSpPr>
        <p:spPr>
          <a:xfrm>
            <a:off x="12696673" y="5481878"/>
            <a:ext cx="9842957" cy="5463626"/>
          </a:xfrm>
        </p:spPr>
        <p:txBody>
          <a:bodyPr wrap="square" lIns="0" tIns="0" rIns="0" bIns="0">
            <a:noAutofit/>
          </a:bodyPr>
          <a:lstStyle>
            <a:lvl1pPr marL="0">
              <a:spcBef>
                <a:spcPts val="0"/>
              </a:spcBef>
              <a:buNone/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5000"/>
            </a:lvl4pPr>
            <a:lvl5pPr>
              <a:defRPr sz="5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18883" y="402423"/>
            <a:ext cx="21939885" cy="1589290"/>
          </a:xfrm>
        </p:spPr>
        <p:txBody>
          <a:bodyPr>
            <a:spAutoFit/>
          </a:bodyPr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934716" y="2155823"/>
            <a:ext cx="20508182" cy="3176"/>
          </a:xfrm>
          <a:prstGeom prst="line">
            <a:avLst/>
          </a:prstGeom>
          <a:ln w="12700">
            <a:solidFill>
              <a:srgbClr val="535352">
                <a:alpha val="88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5667" y="7619437"/>
            <a:ext cx="20721003" cy="989126"/>
          </a:xfrm>
        </p:spPr>
        <p:txBody>
          <a:bodyPr anchor="b">
            <a:spAutoFit/>
          </a:bodyPr>
          <a:lstStyle>
            <a:lvl1pPr marL="0" indent="0">
              <a:buNone/>
              <a:defRPr sz="5000">
                <a:solidFill>
                  <a:srgbClr val="003E6F"/>
                </a:solidFill>
              </a:defRPr>
            </a:lvl1pPr>
            <a:lvl2pPr marL="1087777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2pPr>
            <a:lvl3pPr marL="217555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3325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4pPr>
            <a:lvl5pPr marL="4351104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5pPr>
            <a:lvl6pPr marL="5438881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6pPr>
            <a:lvl7pPr marL="6526655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7pPr>
            <a:lvl8pPr marL="7614429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8pPr>
            <a:lvl9pPr marL="8702206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925674" y="8889582"/>
            <a:ext cx="21233100" cy="1589290"/>
          </a:xfrm>
        </p:spPr>
        <p:txBody>
          <a:bodyPr wrap="square">
            <a:spAutoFit/>
          </a:bodyPr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925669" y="8844401"/>
            <a:ext cx="20508182" cy="3176"/>
          </a:xfrm>
          <a:prstGeom prst="line">
            <a:avLst/>
          </a:prstGeom>
          <a:ln w="12700">
            <a:solidFill>
              <a:srgbClr val="535352">
                <a:alpha val="88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47009" y="2351290"/>
            <a:ext cx="10460124" cy="1758567"/>
          </a:xfrm>
        </p:spPr>
        <p:txBody>
          <a:bodyPr wrap="square" anchor="b">
            <a:spAutoFit/>
          </a:bodyPr>
          <a:lstStyle>
            <a:lvl1pPr marL="0" indent="0">
              <a:buNone/>
              <a:defRPr sz="5000" b="1"/>
            </a:lvl1pPr>
            <a:lvl2pPr marL="1087777" indent="0">
              <a:buNone/>
              <a:defRPr sz="4700" b="1"/>
            </a:lvl2pPr>
            <a:lvl3pPr marL="2175551" indent="0">
              <a:buNone/>
              <a:defRPr sz="4200" b="1"/>
            </a:lvl3pPr>
            <a:lvl4pPr marL="3263325" indent="0">
              <a:buNone/>
              <a:defRPr sz="3800" b="1"/>
            </a:lvl4pPr>
            <a:lvl5pPr marL="4351104" indent="0">
              <a:buNone/>
              <a:defRPr sz="3800" b="1"/>
            </a:lvl5pPr>
            <a:lvl6pPr marL="5438881" indent="0">
              <a:buNone/>
              <a:defRPr sz="3800" b="1"/>
            </a:lvl6pPr>
            <a:lvl7pPr marL="6526655" indent="0">
              <a:buNone/>
              <a:defRPr sz="3800" b="1"/>
            </a:lvl7pPr>
            <a:lvl8pPr marL="7614429" indent="0">
              <a:buNone/>
              <a:defRPr sz="3800" b="1"/>
            </a:lvl8pPr>
            <a:lvl9pPr marL="8702206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47009" y="4135623"/>
            <a:ext cx="10460124" cy="7041893"/>
          </a:xfrm>
        </p:spPr>
        <p:txBody>
          <a:bodyPr>
            <a:normAutofit/>
          </a:bodyPr>
          <a:lstStyle>
            <a:lvl1pPr marL="458788" indent="-446088">
              <a:spcBef>
                <a:spcPts val="0"/>
              </a:spcBef>
              <a:tabLst/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5000"/>
            </a:lvl4pPr>
            <a:lvl5pPr>
              <a:defRPr sz="50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67250" y="2351290"/>
            <a:ext cx="10469826" cy="1758567"/>
          </a:xfrm>
        </p:spPr>
        <p:txBody>
          <a:bodyPr wrap="square" anchor="b">
            <a:spAutoFit/>
          </a:bodyPr>
          <a:lstStyle>
            <a:lvl1pPr marL="0" indent="0">
              <a:buNone/>
              <a:defRPr sz="5000" b="1"/>
            </a:lvl1pPr>
            <a:lvl2pPr marL="1087777" indent="0">
              <a:buNone/>
              <a:defRPr sz="4700" b="1"/>
            </a:lvl2pPr>
            <a:lvl3pPr marL="2175551" indent="0">
              <a:buNone/>
              <a:defRPr sz="4200" b="1"/>
            </a:lvl3pPr>
            <a:lvl4pPr marL="3263325" indent="0">
              <a:buNone/>
              <a:defRPr sz="3800" b="1"/>
            </a:lvl4pPr>
            <a:lvl5pPr marL="4351104" indent="0">
              <a:buNone/>
              <a:defRPr sz="3800" b="1"/>
            </a:lvl5pPr>
            <a:lvl6pPr marL="5438881" indent="0">
              <a:buNone/>
              <a:defRPr sz="3800" b="1"/>
            </a:lvl6pPr>
            <a:lvl7pPr marL="6526655" indent="0">
              <a:buNone/>
              <a:defRPr sz="3800" b="1"/>
            </a:lvl7pPr>
            <a:lvl8pPr marL="7614429" indent="0">
              <a:buNone/>
              <a:defRPr sz="3800" b="1"/>
            </a:lvl8pPr>
            <a:lvl9pPr marL="8702206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67250" y="4135623"/>
            <a:ext cx="10469826" cy="7041893"/>
          </a:xfrm>
        </p:spPr>
        <p:txBody>
          <a:bodyPr>
            <a:normAutofit/>
          </a:bodyPr>
          <a:lstStyle>
            <a:lvl1pPr marL="458788" indent="-446088">
              <a:spcBef>
                <a:spcPts val="0"/>
              </a:spcBef>
              <a:tabLst/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5000"/>
            </a:lvl4pPr>
            <a:lvl5pPr>
              <a:defRPr sz="50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267249" y="112150"/>
            <a:ext cx="21939885" cy="1589290"/>
          </a:xfrm>
        </p:spPr>
        <p:txBody>
          <a:bodyPr>
            <a:spAutoFit/>
          </a:bodyPr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886373" y="1935975"/>
            <a:ext cx="20508182" cy="3176"/>
          </a:xfrm>
          <a:prstGeom prst="line">
            <a:avLst/>
          </a:prstGeom>
          <a:ln w="12700">
            <a:solidFill>
              <a:srgbClr val="535352">
                <a:alpha val="88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218883" y="402423"/>
            <a:ext cx="21939885" cy="1589290"/>
          </a:xfrm>
        </p:spPr>
        <p:txBody>
          <a:bodyPr>
            <a:spAutoFit/>
          </a:bodyPr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958921" y="2155823"/>
            <a:ext cx="20508182" cy="3176"/>
          </a:xfrm>
          <a:prstGeom prst="line">
            <a:avLst/>
          </a:prstGeom>
          <a:ln w="12700">
            <a:solidFill>
              <a:srgbClr val="535352">
                <a:alpha val="88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Lar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3045" y="495562"/>
            <a:ext cx="7425139" cy="1943233"/>
          </a:xfrm>
        </p:spPr>
        <p:txBody>
          <a:bodyPr wrap="square" anchor="b">
            <a:spAutoFit/>
          </a:bodyPr>
          <a:lstStyle>
            <a:lvl1pPr algn="l">
              <a:defRPr sz="5600" b="0"/>
            </a:lvl1pPr>
          </a:lstStyle>
          <a:p>
            <a:r>
              <a:rPr lang="en-US"/>
              <a:t>Click to edit Master  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33045" y="2473338"/>
            <a:ext cx="7425139" cy="8826750"/>
          </a:xfrm>
        </p:spPr>
        <p:txBody>
          <a:bodyPr>
            <a:normAutofit/>
          </a:bodyPr>
          <a:lstStyle>
            <a:lvl1pPr marL="0" indent="0">
              <a:buNone/>
              <a:defRPr sz="5000"/>
            </a:lvl1pPr>
            <a:lvl2pPr marL="1087777" indent="0">
              <a:buNone/>
              <a:defRPr sz="2900"/>
            </a:lvl2pPr>
            <a:lvl3pPr marL="2175551" indent="0">
              <a:buNone/>
              <a:defRPr sz="2500"/>
            </a:lvl3pPr>
            <a:lvl4pPr marL="3263325" indent="0">
              <a:buNone/>
              <a:defRPr sz="2000"/>
            </a:lvl4pPr>
            <a:lvl5pPr marL="4351104" indent="0">
              <a:buNone/>
              <a:defRPr sz="2000"/>
            </a:lvl5pPr>
            <a:lvl6pPr marL="5438881" indent="0">
              <a:buNone/>
              <a:defRPr sz="2000"/>
            </a:lvl6pPr>
            <a:lvl7pPr marL="6526655" indent="0">
              <a:buNone/>
              <a:defRPr sz="2000"/>
            </a:lvl7pPr>
            <a:lvl8pPr marL="7614429" indent="0">
              <a:buNone/>
              <a:defRPr sz="2000"/>
            </a:lvl8pPr>
            <a:lvl9pPr marL="8702206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9615291" y="495562"/>
            <a:ext cx="13620750" cy="108045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8194" y="590580"/>
            <a:ext cx="14626590" cy="8553420"/>
          </a:xfrm>
        </p:spPr>
        <p:txBody>
          <a:bodyPr/>
          <a:lstStyle>
            <a:lvl1pPr marL="0" indent="0">
              <a:buNone/>
              <a:defRPr sz="7600"/>
            </a:lvl1pPr>
            <a:lvl2pPr marL="1087777" indent="0">
              <a:buNone/>
              <a:defRPr sz="6700"/>
            </a:lvl2pPr>
            <a:lvl3pPr marL="2175551" indent="0">
              <a:buNone/>
              <a:defRPr sz="5600"/>
            </a:lvl3pPr>
            <a:lvl4pPr marL="3263325" indent="0">
              <a:buNone/>
              <a:defRPr sz="4700"/>
            </a:lvl4pPr>
            <a:lvl5pPr marL="4351104" indent="0">
              <a:buNone/>
              <a:defRPr sz="4700"/>
            </a:lvl5pPr>
            <a:lvl6pPr marL="5438881" indent="0">
              <a:buNone/>
              <a:defRPr sz="4700"/>
            </a:lvl6pPr>
            <a:lvl7pPr marL="6526655" indent="0">
              <a:buNone/>
              <a:defRPr sz="4700"/>
            </a:lvl7pPr>
            <a:lvl8pPr marL="7614429" indent="0">
              <a:buNone/>
              <a:defRPr sz="4700"/>
            </a:lvl8pPr>
            <a:lvl9pPr marL="8702206" indent="0">
              <a:buNone/>
              <a:defRPr sz="4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8194" y="9435870"/>
            <a:ext cx="14626590" cy="1609727"/>
          </a:xfrm>
        </p:spPr>
        <p:txBody>
          <a:bodyPr>
            <a:normAutofit/>
          </a:bodyPr>
          <a:lstStyle>
            <a:lvl1pPr marL="0" indent="0">
              <a:buNone/>
              <a:defRPr sz="5000"/>
            </a:lvl1pPr>
            <a:lvl2pPr marL="1087777" indent="0">
              <a:buNone/>
              <a:defRPr sz="2900"/>
            </a:lvl2pPr>
            <a:lvl3pPr marL="2175551" indent="0">
              <a:buNone/>
              <a:defRPr sz="2500"/>
            </a:lvl3pPr>
            <a:lvl4pPr marL="3263325" indent="0">
              <a:buNone/>
              <a:defRPr sz="2000"/>
            </a:lvl4pPr>
            <a:lvl5pPr marL="4351104" indent="0">
              <a:buNone/>
              <a:defRPr sz="2000"/>
            </a:lvl5pPr>
            <a:lvl6pPr marL="5438881" indent="0">
              <a:buNone/>
              <a:defRPr sz="2000"/>
            </a:lvl6pPr>
            <a:lvl7pPr marL="6526655" indent="0">
              <a:buNone/>
              <a:defRPr sz="2000"/>
            </a:lvl7pPr>
            <a:lvl8pPr marL="7614429" indent="0">
              <a:buNone/>
              <a:defRPr sz="2000"/>
            </a:lvl8pPr>
            <a:lvl9pPr marL="8702206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8883" y="897635"/>
            <a:ext cx="21939885" cy="1589290"/>
          </a:xfrm>
          <a:prstGeom prst="rect">
            <a:avLst/>
          </a:prstGeom>
        </p:spPr>
        <p:txBody>
          <a:bodyPr vert="horz" lIns="217555" tIns="108780" rIns="217555" bIns="108780" rtlCol="0" anchor="ctr">
            <a:sp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13820" y="3200405"/>
            <a:ext cx="20677476" cy="9033636"/>
          </a:xfrm>
          <a:prstGeom prst="rect">
            <a:avLst/>
          </a:prstGeom>
        </p:spPr>
        <p:txBody>
          <a:bodyPr vert="horz" lIns="217555" tIns="108780" rIns="217555" bIns="10878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5" r:id="rId4"/>
    <p:sldLayoutId id="2147483660" r:id="rId5"/>
    <p:sldLayoutId id="2147483661" r:id="rId6"/>
    <p:sldLayoutId id="2147483662" r:id="rId7"/>
    <p:sldLayoutId id="2147483656" r:id="rId8"/>
    <p:sldLayoutId id="2147483657" r:id="rId9"/>
    <p:sldLayoutId id="2147483663" r:id="rId10"/>
  </p:sldLayoutIdLst>
  <p:hf sldNum="0" hdr="0" ftr="0" dt="0"/>
  <p:txStyles>
    <p:titleStyle>
      <a:lvl1pPr algn="ctr" defTabSz="1087777" rtl="0" eaLnBrk="1" latinLnBrk="0" hangingPunct="1">
        <a:spcBef>
          <a:spcPct val="0"/>
        </a:spcBef>
        <a:buNone/>
        <a:defRPr sz="8900" kern="1200">
          <a:solidFill>
            <a:srgbClr val="003E6F"/>
          </a:solidFill>
          <a:effectLst/>
          <a:latin typeface="Georgia"/>
          <a:ea typeface="+mj-ea"/>
          <a:cs typeface="Georgia"/>
        </a:defRPr>
      </a:lvl1pPr>
    </p:titleStyle>
    <p:bodyStyle>
      <a:lvl1pPr marL="815832" indent="-815832" algn="l" defTabSz="1087777" rtl="0" eaLnBrk="1" latinLnBrk="0" hangingPunct="1">
        <a:spcBef>
          <a:spcPct val="20000"/>
        </a:spcBef>
        <a:buSzPct val="100000"/>
        <a:buFont typeface="Arial"/>
        <a:buChar char="•"/>
        <a:defRPr sz="5000" kern="1200" baseline="0">
          <a:solidFill>
            <a:srgbClr val="003E6F"/>
          </a:solidFill>
          <a:latin typeface="Verdana"/>
          <a:ea typeface="+mn-ea"/>
          <a:cs typeface="Verdana"/>
        </a:defRPr>
      </a:lvl1pPr>
      <a:lvl2pPr marL="1773572" indent="-685800" algn="l" defTabSz="1087777" rtl="0" eaLnBrk="1" latinLnBrk="0" hangingPunct="1">
        <a:spcBef>
          <a:spcPct val="20000"/>
        </a:spcBef>
        <a:buFont typeface="Arial"/>
        <a:buChar char="•"/>
        <a:defRPr sz="5000" kern="1200">
          <a:solidFill>
            <a:srgbClr val="003E6F"/>
          </a:solidFill>
          <a:latin typeface="Verdana"/>
          <a:ea typeface="+mn-ea"/>
          <a:cs typeface="Verdana"/>
        </a:defRPr>
      </a:lvl2pPr>
      <a:lvl3pPr marL="2719440" indent="-543889" algn="l" defTabSz="1087777" rtl="0" eaLnBrk="1" latinLnBrk="0" hangingPunct="1">
        <a:spcBef>
          <a:spcPct val="20000"/>
        </a:spcBef>
        <a:buFont typeface="Arial"/>
        <a:buChar char="•"/>
        <a:defRPr sz="5000" kern="1200">
          <a:solidFill>
            <a:srgbClr val="003E6F"/>
          </a:solidFill>
          <a:latin typeface="Verdana"/>
          <a:ea typeface="+mn-ea"/>
          <a:cs typeface="Verdana"/>
        </a:defRPr>
      </a:lvl3pPr>
      <a:lvl4pPr marL="3949128" indent="-685800" algn="l" defTabSz="1087777" rtl="0" eaLnBrk="1" latinLnBrk="0" hangingPunct="1">
        <a:spcBef>
          <a:spcPct val="20000"/>
        </a:spcBef>
        <a:buFont typeface="Arial"/>
        <a:buChar char="•"/>
        <a:defRPr sz="5000" kern="1200">
          <a:solidFill>
            <a:srgbClr val="003E6F"/>
          </a:solidFill>
          <a:latin typeface="Verdana"/>
          <a:ea typeface="+mn-ea"/>
          <a:cs typeface="Verdana"/>
        </a:defRPr>
      </a:lvl4pPr>
      <a:lvl5pPr marL="5036900" indent="-685800" algn="l" defTabSz="1087777" rtl="0" eaLnBrk="1" latinLnBrk="0" hangingPunct="1">
        <a:spcBef>
          <a:spcPct val="20000"/>
        </a:spcBef>
        <a:buFont typeface="Arial"/>
        <a:buChar char="•"/>
        <a:defRPr sz="5000" kern="1200">
          <a:solidFill>
            <a:srgbClr val="003E6F"/>
          </a:solidFill>
          <a:latin typeface="Verdana"/>
          <a:ea typeface="+mn-ea"/>
          <a:cs typeface="Verdana"/>
        </a:defRPr>
      </a:lvl5pPr>
      <a:lvl6pPr marL="5982768" indent="-543889" algn="l" defTabSz="1087777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6pPr>
      <a:lvl7pPr marL="7070544" indent="-543889" algn="l" defTabSz="1087777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7pPr>
      <a:lvl8pPr marL="8158319" indent="-543889" algn="l" defTabSz="1087777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8pPr>
      <a:lvl9pPr marL="9246095" indent="-543889" algn="l" defTabSz="1087777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777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87777" algn="l" defTabSz="108777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2175551" algn="l" defTabSz="108777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3263325" algn="l" defTabSz="108777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4pPr>
      <a:lvl5pPr marL="4351104" algn="l" defTabSz="108777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5pPr>
      <a:lvl6pPr marL="5438881" algn="l" defTabSz="108777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6pPr>
      <a:lvl7pPr marL="6526655" algn="l" defTabSz="108777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7pPr>
      <a:lvl8pPr marL="7614429" algn="l" defTabSz="108777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8pPr>
      <a:lvl9pPr marL="8702206" algn="l" defTabSz="108777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DFE41-F13B-A34D-99C6-A9F1FF838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079" y="0"/>
            <a:ext cx="23179489" cy="2420287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MTD Faculty &amp; Staff Meeting</a:t>
            </a:r>
            <a:br>
              <a:rPr lang="en-US" dirty="0">
                <a:solidFill>
                  <a:schemeClr val="tx2"/>
                </a:solidFill>
              </a:rPr>
            </a:br>
            <a:r>
              <a:rPr lang="en-US" sz="5400">
                <a:solidFill>
                  <a:schemeClr val="tx2"/>
                </a:solidFill>
              </a:rPr>
              <a:t>April 24</a:t>
            </a:r>
            <a:r>
              <a:rPr lang="en-US" sz="5400" dirty="0">
                <a:solidFill>
                  <a:schemeClr val="tx2"/>
                </a:solidFill>
              </a:rPr>
              <a:t>, 2025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8864177-0690-0E4E-86A2-54E20E2776DC}"/>
              </a:ext>
            </a:extLst>
          </p:cNvPr>
          <p:cNvSpPr/>
          <p:nvPr/>
        </p:nvSpPr>
        <p:spPr>
          <a:xfrm>
            <a:off x="0" y="11798300"/>
            <a:ext cx="24377649" cy="1917699"/>
          </a:xfrm>
          <a:prstGeom prst="rect">
            <a:avLst/>
          </a:prstGeom>
          <a:gradFill>
            <a:gsLst>
              <a:gs pos="0">
                <a:srgbClr val="5B5B5A"/>
              </a:gs>
              <a:gs pos="0">
                <a:srgbClr val="003E6F"/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4DCCA026-428E-A740-8D38-7254FEB6A2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3825" y="11751406"/>
            <a:ext cx="6350000" cy="19177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08E487C-7DFD-CAEB-8877-1CCE2CC413A8}"/>
              </a:ext>
            </a:extLst>
          </p:cNvPr>
          <p:cNvSpPr txBox="1"/>
          <p:nvPr/>
        </p:nvSpPr>
        <p:spPr>
          <a:xfrm>
            <a:off x="225264" y="2758575"/>
            <a:ext cx="23927118" cy="122187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tx2"/>
                </a:solidFill>
                <a:latin typeface="Century Gothic"/>
              </a:rPr>
              <a:t>Upcoming Important Dates</a:t>
            </a:r>
            <a:r>
              <a:rPr lang="en-US" sz="6600">
                <a:solidFill>
                  <a:schemeClr val="tx2"/>
                </a:solidFill>
                <a:latin typeface="Century Gothic"/>
              </a:rPr>
              <a:t> – Mark Your Calendar!</a:t>
            </a:r>
            <a:br>
              <a:rPr lang="en-US" sz="6600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br>
              <a:rPr lang="en-US" sz="4400" i="0" u="none" strike="noStrike" dirty="0">
                <a:solidFill>
                  <a:schemeClr val="tx2"/>
                </a:solidFill>
                <a:effectLst/>
                <a:latin typeface="Century Gothic"/>
              </a:rPr>
            </a:br>
            <a:r>
              <a:rPr lang="en-US" sz="4400" dirty="0">
                <a:solidFill>
                  <a:schemeClr val="tx2"/>
                </a:solidFill>
                <a:latin typeface="Century Gothic"/>
              </a:rPr>
              <a:t>May 9</a:t>
            </a:r>
            <a:r>
              <a:rPr lang="en-US" sz="4400" baseline="30000" dirty="0">
                <a:solidFill>
                  <a:schemeClr val="tx2"/>
                </a:solidFill>
                <a:latin typeface="Century Gothic"/>
              </a:rPr>
              <a:t>th</a:t>
            </a:r>
            <a:r>
              <a:rPr lang="en-US" sz="4400" b="1">
                <a:solidFill>
                  <a:schemeClr val="tx2"/>
                </a:solidFill>
                <a:latin typeface="Century Gothic"/>
              </a:rPr>
              <a:t>: MTD End of Year Social </a:t>
            </a:r>
            <a:r>
              <a:rPr lang="en-US" sz="4400" dirty="0">
                <a:solidFill>
                  <a:schemeClr val="tx2"/>
                </a:solidFill>
                <a:latin typeface="Century Gothic"/>
              </a:rPr>
              <a:t>@ 4pm McHenry Lobby (President Pop Up Pub)</a:t>
            </a:r>
          </a:p>
          <a:p>
            <a:pPr algn="ctr"/>
            <a:r>
              <a:rPr lang="en-US" sz="4400" dirty="0">
                <a:solidFill>
                  <a:schemeClr val="tx2"/>
                </a:solidFill>
                <a:latin typeface="Century Gothic"/>
              </a:rPr>
              <a:t>May 17</a:t>
            </a:r>
            <a:r>
              <a:rPr lang="en-US" sz="4400" baseline="30000" dirty="0">
                <a:solidFill>
                  <a:schemeClr val="tx2"/>
                </a:solidFill>
                <a:latin typeface="Century Gothic"/>
              </a:rPr>
              <a:t>th</a:t>
            </a:r>
            <a:r>
              <a:rPr lang="en-US" sz="4400" dirty="0">
                <a:solidFill>
                  <a:schemeClr val="tx2"/>
                </a:solidFill>
                <a:latin typeface="Century Gothic"/>
              </a:rPr>
              <a:t>: </a:t>
            </a:r>
            <a:r>
              <a:rPr lang="en-US" sz="4400" b="1">
                <a:solidFill>
                  <a:schemeClr val="tx2"/>
                </a:solidFill>
                <a:latin typeface="Century Gothic"/>
              </a:rPr>
              <a:t>Commencement Eve Concert </a:t>
            </a:r>
            <a:r>
              <a:rPr lang="en-US" sz="4400" dirty="0">
                <a:solidFill>
                  <a:schemeClr val="tx2"/>
                </a:solidFill>
                <a:latin typeface="Century Gothic"/>
              </a:rPr>
              <a:t>@ </a:t>
            </a:r>
            <a:r>
              <a:rPr lang="en-US" sz="4400">
                <a:solidFill>
                  <a:schemeClr val="tx2"/>
                </a:solidFill>
                <a:latin typeface="Century Gothic"/>
              </a:rPr>
              <a:t>8:30pm </a:t>
            </a:r>
            <a:r>
              <a:rPr lang="en-US" sz="4400" dirty="0">
                <a:solidFill>
                  <a:schemeClr val="tx2"/>
                </a:solidFill>
                <a:latin typeface="Century Gothic"/>
              </a:rPr>
              <a:t>A&amp;E Center</a:t>
            </a:r>
          </a:p>
          <a:p>
            <a:pPr algn="ctr"/>
            <a:r>
              <a:rPr lang="en-US" sz="4400" dirty="0">
                <a:solidFill>
                  <a:schemeClr val="tx2"/>
                </a:solidFill>
                <a:latin typeface="Century Gothic"/>
              </a:rPr>
              <a:t>May 19</a:t>
            </a:r>
            <a:r>
              <a:rPr lang="en-US" sz="4400" baseline="30000" dirty="0">
                <a:solidFill>
                  <a:schemeClr val="tx2"/>
                </a:solidFill>
                <a:latin typeface="Century Gothic"/>
              </a:rPr>
              <a:t>th</a:t>
            </a:r>
            <a:r>
              <a:rPr lang="en-US" sz="4400" dirty="0">
                <a:solidFill>
                  <a:schemeClr val="tx2"/>
                </a:solidFill>
                <a:latin typeface="Century Gothic"/>
              </a:rPr>
              <a:t>: </a:t>
            </a:r>
            <a:r>
              <a:rPr lang="en-US" sz="4400" b="1">
                <a:solidFill>
                  <a:schemeClr val="tx2"/>
                </a:solidFill>
                <a:latin typeface="Century Gothic"/>
              </a:rPr>
              <a:t>Commencement</a:t>
            </a:r>
          </a:p>
          <a:p>
            <a:pPr algn="ctr"/>
            <a:r>
              <a:rPr lang="en-US" sz="4400" dirty="0">
                <a:solidFill>
                  <a:schemeClr val="tx2"/>
                </a:solidFill>
                <a:latin typeface="Century Gothic"/>
              </a:rPr>
              <a:t>May 15</a:t>
            </a:r>
            <a:r>
              <a:rPr lang="en-US" sz="4400" baseline="30000" dirty="0">
                <a:solidFill>
                  <a:schemeClr val="tx2"/>
                </a:solidFill>
                <a:latin typeface="Century Gothic"/>
              </a:rPr>
              <a:t>th</a:t>
            </a:r>
            <a:r>
              <a:rPr lang="en-US" sz="4400" dirty="0">
                <a:solidFill>
                  <a:schemeClr val="tx2"/>
                </a:solidFill>
                <a:latin typeface="Century Gothic"/>
              </a:rPr>
              <a:t>: </a:t>
            </a:r>
            <a:r>
              <a:rPr lang="en-US" sz="4400" b="1">
                <a:solidFill>
                  <a:schemeClr val="tx2"/>
                </a:solidFill>
                <a:latin typeface="Century Gothic"/>
              </a:rPr>
              <a:t>Center for Theatre and Dance Retreat </a:t>
            </a:r>
            <a:r>
              <a:rPr lang="en-US" sz="4400" dirty="0">
                <a:solidFill>
                  <a:schemeClr val="tx2"/>
                </a:solidFill>
                <a:latin typeface="Century Gothic"/>
              </a:rPr>
              <a:t>@ 9-3pm</a:t>
            </a:r>
          </a:p>
          <a:p>
            <a:pPr algn="ctr"/>
            <a:r>
              <a:rPr lang="en-US" sz="4400" dirty="0">
                <a:solidFill>
                  <a:schemeClr val="tx2"/>
                </a:solidFill>
                <a:latin typeface="Century Gothic"/>
              </a:rPr>
              <a:t>May 21</a:t>
            </a:r>
            <a:r>
              <a:rPr lang="en-US" sz="4400" baseline="30000" dirty="0">
                <a:solidFill>
                  <a:schemeClr val="tx2"/>
                </a:solidFill>
                <a:latin typeface="Century Gothic"/>
              </a:rPr>
              <a:t>st</a:t>
            </a:r>
            <a:r>
              <a:rPr lang="en-US" sz="4400" dirty="0">
                <a:solidFill>
                  <a:schemeClr val="tx2"/>
                </a:solidFill>
                <a:latin typeface="Century Gothic"/>
              </a:rPr>
              <a:t>: </a:t>
            </a:r>
            <a:r>
              <a:rPr lang="en-US" sz="4400" b="1">
                <a:solidFill>
                  <a:schemeClr val="tx2"/>
                </a:solidFill>
                <a:latin typeface="Century Gothic"/>
              </a:rPr>
              <a:t>Assess-a-Palooza</a:t>
            </a:r>
          </a:p>
          <a:p>
            <a:pPr algn="ctr"/>
            <a:endParaRPr lang="en-US" sz="4400" dirty="0">
              <a:solidFill>
                <a:schemeClr val="tx2"/>
              </a:solidFill>
              <a:latin typeface="Century Gothic"/>
            </a:endParaRPr>
          </a:p>
          <a:p>
            <a:pPr algn="ctr"/>
            <a:r>
              <a:rPr lang="en-US" sz="4400">
                <a:solidFill>
                  <a:schemeClr val="tx2"/>
                </a:solidFill>
                <a:latin typeface="Century Gothic"/>
              </a:rPr>
              <a:t> - - </a:t>
            </a:r>
            <a:r>
              <a:rPr lang="en-US" sz="4400" b="1">
                <a:solidFill>
                  <a:schemeClr val="tx2"/>
                </a:solidFill>
                <a:latin typeface="Century Gothic"/>
              </a:rPr>
              <a:t>SUMMER BREAK </a:t>
            </a:r>
            <a:r>
              <a:rPr lang="en-US" sz="4400">
                <a:solidFill>
                  <a:schemeClr val="tx2"/>
                </a:solidFill>
                <a:latin typeface="Century Gothic"/>
              </a:rPr>
              <a:t>- -</a:t>
            </a:r>
            <a:endParaRPr lang="en-US" sz="4400" dirty="0">
              <a:solidFill>
                <a:schemeClr val="tx2"/>
              </a:solidFill>
              <a:latin typeface="Century Gothic"/>
            </a:endParaRPr>
          </a:p>
          <a:p>
            <a:pPr algn="ctr"/>
            <a:endParaRPr lang="en-US" sz="4400" dirty="0">
              <a:solidFill>
                <a:schemeClr val="tx2"/>
              </a:solidFill>
              <a:latin typeface="Century Gothic"/>
            </a:endParaRPr>
          </a:p>
          <a:p>
            <a:pPr algn="ctr"/>
            <a:r>
              <a:rPr lang="en-US" sz="4400">
                <a:solidFill>
                  <a:schemeClr val="tx2"/>
                </a:solidFill>
                <a:latin typeface="Century Gothic"/>
              </a:rPr>
              <a:t>August 18</a:t>
            </a:r>
            <a:r>
              <a:rPr lang="en-US" sz="4400" baseline="30000">
                <a:solidFill>
                  <a:schemeClr val="tx2"/>
                </a:solidFill>
                <a:latin typeface="Century Gothic"/>
              </a:rPr>
              <a:t>th</a:t>
            </a:r>
            <a:r>
              <a:rPr lang="en-US" sz="4400">
                <a:solidFill>
                  <a:schemeClr val="tx2"/>
                </a:solidFill>
                <a:latin typeface="Century Gothic"/>
              </a:rPr>
              <a:t>: </a:t>
            </a:r>
            <a:r>
              <a:rPr lang="en-US" sz="4400" b="1">
                <a:solidFill>
                  <a:schemeClr val="tx2"/>
                </a:solidFill>
                <a:latin typeface="Century Gothic"/>
              </a:rPr>
              <a:t>MTD Faculty &amp; Staff Retreat </a:t>
            </a:r>
            <a:r>
              <a:rPr lang="en-US" sz="4400">
                <a:solidFill>
                  <a:schemeClr val="tx2"/>
                </a:solidFill>
                <a:latin typeface="Century Gothic"/>
              </a:rPr>
              <a:t>9-4pm</a:t>
            </a:r>
          </a:p>
          <a:p>
            <a:pPr algn="ctr"/>
            <a:r>
              <a:rPr lang="en-US" sz="4400">
                <a:solidFill>
                  <a:schemeClr val="tx2"/>
                </a:solidFill>
                <a:latin typeface="Century Gothic"/>
              </a:rPr>
              <a:t>August 28</a:t>
            </a:r>
            <a:r>
              <a:rPr lang="en-US" sz="4400" baseline="30000">
                <a:solidFill>
                  <a:schemeClr val="tx2"/>
                </a:solidFill>
                <a:latin typeface="Century Gothic"/>
              </a:rPr>
              <a:t>th</a:t>
            </a:r>
            <a:r>
              <a:rPr lang="en-US" sz="4400">
                <a:solidFill>
                  <a:schemeClr val="tx2"/>
                </a:solidFill>
                <a:latin typeface="Century Gothic"/>
              </a:rPr>
              <a:t> : </a:t>
            </a:r>
            <a:r>
              <a:rPr lang="en-US" sz="4400" b="1">
                <a:solidFill>
                  <a:schemeClr val="tx2"/>
                </a:solidFill>
                <a:latin typeface="Century Gothic"/>
              </a:rPr>
              <a:t>MTD All School Assembly </a:t>
            </a:r>
            <a:r>
              <a:rPr lang="en-US" sz="4400">
                <a:solidFill>
                  <a:schemeClr val="tx2"/>
                </a:solidFill>
                <a:latin typeface="Century Gothic"/>
              </a:rPr>
              <a:t>12-1pm</a:t>
            </a:r>
            <a:endParaRPr lang="en-US" sz="4400" b="1">
              <a:solidFill>
                <a:schemeClr val="tx2"/>
              </a:solidFill>
              <a:latin typeface="Century Gothic"/>
            </a:endParaRPr>
          </a:p>
          <a:p>
            <a:pPr algn="ctr"/>
            <a:endParaRPr lang="en-US" sz="4400" dirty="0">
              <a:solidFill>
                <a:schemeClr val="tx2"/>
              </a:solidFill>
              <a:latin typeface="Century Gothic"/>
            </a:endParaRPr>
          </a:p>
          <a:p>
            <a:pPr algn="ctr"/>
            <a:endParaRPr lang="en-US" sz="4400" dirty="0">
              <a:solidFill>
                <a:schemeClr val="tx2"/>
              </a:solidFill>
              <a:latin typeface="Century Gothic"/>
            </a:endParaRPr>
          </a:p>
          <a:p>
            <a:pPr algn="ctr"/>
            <a:endParaRPr lang="en-US" sz="3600" dirty="0">
              <a:solidFill>
                <a:schemeClr val="tx2"/>
              </a:solidFill>
              <a:latin typeface="Century Gothic"/>
            </a:endParaRPr>
          </a:p>
          <a:p>
            <a:pPr algn="ctr"/>
            <a:endParaRPr lang="en-US" sz="3600" dirty="0">
              <a:solidFill>
                <a:schemeClr val="tx2"/>
              </a:solidFill>
              <a:latin typeface="Century Gothic"/>
            </a:endParaRPr>
          </a:p>
          <a:p>
            <a:pPr algn="ctr"/>
            <a:br>
              <a:rPr lang="en-US" sz="3600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806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C6F14-DE81-3F7F-516F-7C46EF04E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139D116B-2393-D158-93A4-A8B8CFD16DC5}"/>
              </a:ext>
            </a:extLst>
          </p:cNvPr>
          <p:cNvSpPr/>
          <p:nvPr/>
        </p:nvSpPr>
        <p:spPr>
          <a:xfrm>
            <a:off x="0" y="11798300"/>
            <a:ext cx="24377649" cy="1917699"/>
          </a:xfrm>
          <a:prstGeom prst="rect">
            <a:avLst/>
          </a:prstGeom>
          <a:gradFill>
            <a:gsLst>
              <a:gs pos="0">
                <a:srgbClr val="5B5B5A"/>
              </a:gs>
              <a:gs pos="0">
                <a:srgbClr val="003E6F"/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03F392A8-3FEC-E9A4-A54D-341F94545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3825" y="11751406"/>
            <a:ext cx="6350000" cy="19177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66FC9C4-71ED-AD33-BCEB-B2F3FC36B23C}"/>
              </a:ext>
            </a:extLst>
          </p:cNvPr>
          <p:cNvSpPr txBox="1"/>
          <p:nvPr/>
        </p:nvSpPr>
        <p:spPr>
          <a:xfrm>
            <a:off x="0" y="474911"/>
            <a:ext cx="24377649" cy="1024896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6600" b="1" dirty="0">
                <a:solidFill>
                  <a:srgbClr val="0070C0"/>
                </a:solidFill>
                <a:latin typeface="Century Gothic"/>
              </a:rPr>
              <a:t>Updates</a:t>
            </a:r>
          </a:p>
          <a:p>
            <a:pPr algn="ctr"/>
            <a:endParaRPr lang="en-US" sz="6600" b="1" dirty="0">
              <a:solidFill>
                <a:schemeClr val="tx2"/>
              </a:solidFill>
              <a:latin typeface="Century Gothic"/>
            </a:endParaRPr>
          </a:p>
          <a:p>
            <a:pPr algn="ctr"/>
            <a:r>
              <a:rPr lang="en-US" sz="4800" dirty="0">
                <a:solidFill>
                  <a:schemeClr val="tx2"/>
                </a:solidFill>
                <a:latin typeface="Century Gothic"/>
              </a:rPr>
              <a:t>Masters in Music (Composition, Conducting &amp; Performance) – Fall 2026</a:t>
            </a:r>
          </a:p>
          <a:p>
            <a:pPr algn="ctr"/>
            <a:r>
              <a:rPr lang="en-US" sz="4800" dirty="0">
                <a:solidFill>
                  <a:schemeClr val="tx2"/>
                </a:solidFill>
                <a:latin typeface="Century Gothic"/>
              </a:rPr>
              <a:t>BFA in Dance &amp; Choreography for Musical Theatre – Fall 2027</a:t>
            </a:r>
          </a:p>
          <a:p>
            <a:pPr algn="ctr"/>
            <a:endParaRPr lang="en-US" sz="4800" dirty="0">
              <a:solidFill>
                <a:schemeClr val="tx2"/>
              </a:solidFill>
              <a:latin typeface="Century Gothic"/>
            </a:endParaRPr>
          </a:p>
          <a:p>
            <a:pPr algn="ctr"/>
            <a:r>
              <a:rPr lang="en-US" sz="4800" dirty="0">
                <a:solidFill>
                  <a:schemeClr val="tx2"/>
                </a:solidFill>
                <a:latin typeface="Century Gothic"/>
              </a:rPr>
              <a:t>Admission Staff Searches – July &amp; August 2025</a:t>
            </a:r>
          </a:p>
          <a:p>
            <a:pPr algn="ctr"/>
            <a:r>
              <a:rPr lang="en-US" sz="4800" dirty="0">
                <a:solidFill>
                  <a:schemeClr val="tx2"/>
                </a:solidFill>
                <a:latin typeface="Century Gothic"/>
              </a:rPr>
              <a:t>Ensemble Music &amp; Music Ed Resource Search – September 2025</a:t>
            </a:r>
          </a:p>
          <a:p>
            <a:pPr algn="ctr"/>
            <a:endParaRPr lang="en-US" sz="4800" dirty="0">
              <a:solidFill>
                <a:schemeClr val="tx2"/>
              </a:solidFill>
              <a:latin typeface="Century Gothic"/>
            </a:endParaRPr>
          </a:p>
          <a:p>
            <a:pPr algn="ctr"/>
            <a:r>
              <a:rPr lang="en-US" sz="4800" dirty="0">
                <a:solidFill>
                  <a:schemeClr val="tx2"/>
                </a:solidFill>
                <a:latin typeface="Century Gothic"/>
              </a:rPr>
              <a:t>Dean Office Restructuring – Summer 2025</a:t>
            </a:r>
          </a:p>
          <a:p>
            <a:pPr algn="ctr"/>
            <a:endParaRPr lang="en-US" sz="4800" dirty="0">
              <a:solidFill>
                <a:schemeClr val="tx2"/>
              </a:solidFill>
              <a:latin typeface="Century Gothic"/>
            </a:endParaRPr>
          </a:p>
          <a:p>
            <a:pPr algn="ctr"/>
            <a:r>
              <a:rPr lang="en-US" sz="4800" dirty="0">
                <a:solidFill>
                  <a:schemeClr val="tx2"/>
                </a:solidFill>
                <a:latin typeface="Century Gothic"/>
              </a:rPr>
              <a:t>New Budgeting Process in MTD – Fall 2025</a:t>
            </a:r>
          </a:p>
          <a:p>
            <a:pPr algn="ctr"/>
            <a:endParaRPr lang="en-US" sz="4800" dirty="0">
              <a:solidFill>
                <a:schemeClr val="tx2"/>
              </a:solidFill>
              <a:latin typeface="Century Gothic"/>
            </a:endParaRPr>
          </a:p>
          <a:p>
            <a:pPr algn="ctr"/>
            <a:endParaRPr lang="en-US" sz="4800" dirty="0">
              <a:solidFill>
                <a:schemeClr val="tx2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881171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27EAF-9F02-96BB-E83A-1ECF8CB9A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C3915-BEED-EAC4-0581-97C60F2D3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8881" y="4140360"/>
            <a:ext cx="21939885" cy="243567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7200" dirty="0">
                <a:latin typeface="Century Gothic"/>
              </a:rPr>
              <a:t>Bylaw Proposed Changes – Discussion</a:t>
            </a:r>
            <a:br>
              <a:rPr lang="en-US" sz="7200" dirty="0">
                <a:latin typeface="Century Gothic"/>
              </a:rPr>
            </a:br>
            <a:r>
              <a:rPr lang="en-US" sz="7200" dirty="0">
                <a:latin typeface="Century Gothic"/>
              </a:rPr>
              <a:t>MTD Faculty Senate</a:t>
            </a:r>
            <a:endParaRPr lang="en-US" sz="4000" dirty="0">
              <a:latin typeface="Century Gothic" panose="020B0502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E1CF63C-5C0F-33AE-ADF7-A359DEA5CA24}"/>
              </a:ext>
            </a:extLst>
          </p:cNvPr>
          <p:cNvSpPr/>
          <p:nvPr/>
        </p:nvSpPr>
        <p:spPr>
          <a:xfrm>
            <a:off x="0" y="11798300"/>
            <a:ext cx="24377649" cy="1917699"/>
          </a:xfrm>
          <a:prstGeom prst="rect">
            <a:avLst/>
          </a:prstGeom>
          <a:gradFill>
            <a:gsLst>
              <a:gs pos="0">
                <a:srgbClr val="5B5B5A"/>
              </a:gs>
              <a:gs pos="0">
                <a:srgbClr val="003E6F"/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12EA2BC8-F77B-70ED-0874-3C80C94448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3825" y="11751406"/>
            <a:ext cx="6350000" cy="19177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49C4FC84-ED19-24A6-EA9E-92905C18E943}"/>
              </a:ext>
            </a:extLst>
          </p:cNvPr>
          <p:cNvSpPr txBox="1">
            <a:spLocks/>
          </p:cNvSpPr>
          <p:nvPr/>
        </p:nvSpPr>
        <p:spPr>
          <a:xfrm>
            <a:off x="1218880" y="9238717"/>
            <a:ext cx="21939885" cy="1143014"/>
          </a:xfrm>
          <a:prstGeom prst="rect">
            <a:avLst/>
          </a:prstGeom>
        </p:spPr>
        <p:txBody>
          <a:bodyPr vert="horz" lIns="217555" tIns="108780" rIns="217555" bIns="108780" rtlCol="0" anchor="ctr">
            <a:spAutoFit/>
          </a:bodyPr>
          <a:lstStyle>
            <a:lvl1pPr algn="ctr" defTabSz="1087777" rtl="0" eaLnBrk="1" latinLnBrk="0" hangingPunct="1">
              <a:spcBef>
                <a:spcPct val="0"/>
              </a:spcBef>
              <a:buNone/>
              <a:defRPr sz="8900" kern="1200">
                <a:solidFill>
                  <a:srgbClr val="003E6F"/>
                </a:solidFill>
                <a:effectLst/>
                <a:latin typeface="Georgia"/>
                <a:ea typeface="+mj-ea"/>
                <a:cs typeface="Georgia"/>
              </a:defRPr>
            </a:lvl1pPr>
          </a:lstStyle>
          <a:p>
            <a:pPr>
              <a:spcBef>
                <a:spcPts val="0"/>
              </a:spcBef>
            </a:pPr>
            <a:r>
              <a:rPr lang="en-US" sz="6000" dirty="0">
                <a:latin typeface="Century Gothic"/>
              </a:rPr>
              <a:t>vote via Qualtrics to follow</a:t>
            </a:r>
            <a:endParaRPr lang="en-US" sz="6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501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4F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E231A6-7C15-F167-77D1-0B774D4189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527C6F6-FCE0-B796-08A2-38B28DD78230}"/>
              </a:ext>
            </a:extLst>
          </p:cNvPr>
          <p:cNvSpPr/>
          <p:nvPr/>
        </p:nvSpPr>
        <p:spPr>
          <a:xfrm>
            <a:off x="0" y="11798300"/>
            <a:ext cx="24377649" cy="1917699"/>
          </a:xfrm>
          <a:prstGeom prst="rect">
            <a:avLst/>
          </a:prstGeom>
          <a:gradFill>
            <a:gsLst>
              <a:gs pos="0">
                <a:srgbClr val="5B5B5A"/>
              </a:gs>
              <a:gs pos="0">
                <a:srgbClr val="003E6F"/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29928D21-A712-E21D-5E4A-6988B0A7DC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3825" y="11751406"/>
            <a:ext cx="6350000" cy="19177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1A788DB7-26EE-7B92-FBCC-BAF0E6E6C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8883" y="4612480"/>
            <a:ext cx="21939885" cy="1589290"/>
          </a:xfrm>
        </p:spPr>
        <p:txBody>
          <a:bodyPr/>
          <a:lstStyle/>
          <a:p>
            <a:r>
              <a:rPr lang="en-US" dirty="0">
                <a:latin typeface="Century Gothic" panose="020B0502020202020204" pitchFamily="34" charset="0"/>
              </a:rPr>
              <a:t>Have a Great Day!</a:t>
            </a:r>
          </a:p>
        </p:txBody>
      </p:sp>
    </p:spTree>
    <p:extLst>
      <p:ext uri="{BB962C8B-B14F-4D97-AF65-F5344CB8AC3E}">
        <p14:creationId xmlns:p14="http://schemas.microsoft.com/office/powerpoint/2010/main" val="215278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35352"/>
      </a:accent1>
      <a:accent2>
        <a:srgbClr val="4D0021"/>
      </a:accent2>
      <a:accent3>
        <a:srgbClr val="28563F"/>
      </a:accent3>
      <a:accent4>
        <a:srgbClr val="00393E"/>
      </a:accent4>
      <a:accent5>
        <a:srgbClr val="FFFFFE"/>
      </a:accent5>
      <a:accent6>
        <a:srgbClr val="FFFFFE"/>
      </a:accent6>
      <a:hlink>
        <a:srgbClr val="013158"/>
      </a:hlink>
      <a:folHlink>
        <a:srgbClr val="01315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rgbClr val="535352">
              <a:alpha val="88000"/>
            </a:srgbClr>
          </a:solidFill>
        </a:ln>
        <a:effectLst>
          <a:outerShdw blurRad="40000" dist="20000" dir="5400000" sx="46000" sy="46000" rotWithShape="0">
            <a:srgbClr val="000000">
              <a:alpha val="76000"/>
            </a:srgbClr>
          </a:outerShdw>
        </a:effectLst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896EDD24CA6144B0647F6B94E930D7" ma:contentTypeVersion="15" ma:contentTypeDescription="Create a new document." ma:contentTypeScope="" ma:versionID="915d85b12ba3964110a4b1031f558af2">
  <xsd:schema xmlns:xsd="http://www.w3.org/2001/XMLSchema" xmlns:xs="http://www.w3.org/2001/XMLSchema" xmlns:p="http://schemas.microsoft.com/office/2006/metadata/properties" xmlns:ns2="d570c80b-0c8d-49e0-8afc-868f0efae27b" xmlns:ns3="3ab51009-31cb-4b9b-bb88-0ece35debe13" targetNamespace="http://schemas.microsoft.com/office/2006/metadata/properties" ma:root="true" ma:fieldsID="23b9cb4df35259bf522bb4154b47e02a" ns2:_="" ns3:_="">
    <xsd:import namespace="d570c80b-0c8d-49e0-8afc-868f0efae27b"/>
    <xsd:import namespace="3ab51009-31cb-4b9b-bb88-0ece35debe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70c80b-0c8d-49e0-8afc-868f0efae2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b51009-31cb-4b9b-bb88-0ece35debe1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F6E00E-49B0-42D1-919D-343204DBB64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278C468-6626-476A-A2B0-FBC29693E446}">
  <ds:schemaRefs>
    <ds:schemaRef ds:uri="http://schemas.microsoft.com/office/2006/documentManagement/types"/>
    <ds:schemaRef ds:uri="http://purl.org/dc/terms/"/>
    <ds:schemaRef ds:uri="d570c80b-0c8d-49e0-8afc-868f0efae27b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  <ds:schemaRef ds:uri="http://schemas.openxmlformats.org/package/2006/metadata/core-properties"/>
    <ds:schemaRef ds:uri="3ab51009-31cb-4b9b-bb88-0ece35debe13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74122D84-DCD6-4B71-96DB-104992565CE1}">
  <ds:schemaRefs>
    <ds:schemaRef ds:uri="3ab51009-31cb-4b9b-bb88-0ece35debe13"/>
    <ds:schemaRef ds:uri="d570c80b-0c8d-49e0-8afc-868f0efae27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173</Words>
  <Application>Microsoft Macintosh PowerPoint</Application>
  <PresentationFormat>Custom</PresentationFormat>
  <Paragraphs>33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Georgia</vt:lpstr>
      <vt:lpstr>Verdana</vt:lpstr>
      <vt:lpstr>Office Theme</vt:lpstr>
      <vt:lpstr>MTD Faculty &amp; Staff Meeting April 24, 2025</vt:lpstr>
      <vt:lpstr>PowerPoint Presentation</vt:lpstr>
      <vt:lpstr>Bylaw Proposed Changes – Discussion MTD Faculty Senate</vt:lpstr>
      <vt:lpstr>Have a Great Day!</vt:lpstr>
    </vt:vector>
  </TitlesOfParts>
  <Manager/>
  <Company>Ithaca College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Ithaca College</dc:title>
  <dc:subject/>
  <dc:creator>Ithaca College</dc:creator>
  <cp:keywords/>
  <dc:description/>
  <cp:lastModifiedBy>Steve TenEyck</cp:lastModifiedBy>
  <cp:revision>1</cp:revision>
  <cp:lastPrinted>2025-04-23T14:55:00Z</cp:lastPrinted>
  <dcterms:created xsi:type="dcterms:W3CDTF">2011-10-04T14:33:29Z</dcterms:created>
  <dcterms:modified xsi:type="dcterms:W3CDTF">2025-04-24T13:06:34Z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0x010100D7896EDD24CA6144B0647F6B94E930D7</vt:lpwstr>
  </property>
</Properties>
</file>